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62" r:id="rId5"/>
    <p:sldId id="2265" r:id="rId6"/>
    <p:sldId id="2172" r:id="rId7"/>
    <p:sldId id="2173" r:id="rId8"/>
    <p:sldId id="350" r:id="rId9"/>
    <p:sldId id="351" r:id="rId10"/>
    <p:sldId id="352" r:id="rId11"/>
    <p:sldId id="2320" r:id="rId12"/>
    <p:sldId id="2266" r:id="rId13"/>
    <p:sldId id="336" r:id="rId14"/>
    <p:sldId id="2263" r:id="rId15"/>
    <p:sldId id="2264" r:id="rId16"/>
    <p:sldId id="2261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2262" r:id="rId29"/>
    <p:sldId id="349" r:id="rId30"/>
    <p:sldId id="2258" r:id="rId31"/>
    <p:sldId id="2259" r:id="rId32"/>
    <p:sldId id="353" r:id="rId33"/>
    <p:sldId id="2165" r:id="rId34"/>
  </p:sldIdLst>
  <p:sldSz cx="12192000" cy="6858000"/>
  <p:notesSz cx="6858000" cy="9144000"/>
  <p:embeddedFontLs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368"/>
    <a:srgbClr val="029890"/>
    <a:srgbClr val="CE843C"/>
    <a:srgbClr val="87A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8C303F-CF52-4844-9991-BFC70367F3AC}" v="47" dt="2026-06-10T12:20:32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azzo Romualdo" userId="d46237af-405d-4959-a8be-7d9f1243f3e5" providerId="ADAL" clId="{1E8DA5A5-81D0-4640-A0FB-ABEBF3D36F1E}"/>
    <pc:docChg chg="undo redo custSel addSld delSld modSld sldOrd">
      <pc:chgData name="Marrazzo Romualdo" userId="d46237af-405d-4959-a8be-7d9f1243f3e5" providerId="ADAL" clId="{1E8DA5A5-81D0-4640-A0FB-ABEBF3D36F1E}" dt="2026-06-10T12:21:31.090" v="1431" actId="6549"/>
      <pc:docMkLst>
        <pc:docMk/>
      </pc:docMkLst>
      <pc:sldChg chg="modSp mod">
        <pc:chgData name="Marrazzo Romualdo" userId="d46237af-405d-4959-a8be-7d9f1243f3e5" providerId="ADAL" clId="{1E8DA5A5-81D0-4640-A0FB-ABEBF3D36F1E}" dt="2026-05-15T06:51:03.203" v="1190" actId="207"/>
        <pc:sldMkLst>
          <pc:docMk/>
          <pc:sldMk cId="885556600" sldId="336"/>
        </pc:sldMkLst>
        <pc:spChg chg="mod">
          <ac:chgData name="Marrazzo Romualdo" userId="d46237af-405d-4959-a8be-7d9f1243f3e5" providerId="ADAL" clId="{1E8DA5A5-81D0-4640-A0FB-ABEBF3D36F1E}" dt="2026-05-15T06:51:03.203" v="1190" actId="207"/>
          <ac:spMkLst>
            <pc:docMk/>
            <pc:sldMk cId="885556600" sldId="336"/>
            <ac:spMk id="3" creationId="{6007C7D3-8F5C-DCC6-1AB1-C919B398D5EB}"/>
          </ac:spMkLst>
        </pc:spChg>
      </pc:sldChg>
      <pc:sldChg chg="addSp modSp mod">
        <pc:chgData name="Marrazzo Romualdo" userId="d46237af-405d-4959-a8be-7d9f1243f3e5" providerId="ADAL" clId="{1E8DA5A5-81D0-4640-A0FB-ABEBF3D36F1E}" dt="2026-05-14T09:45:46.848" v="1177" actId="208"/>
        <pc:sldMkLst>
          <pc:docMk/>
          <pc:sldMk cId="3310878526" sldId="338"/>
        </pc:sldMkLst>
        <pc:spChg chg="add mod">
          <ac:chgData name="Marrazzo Romualdo" userId="d46237af-405d-4959-a8be-7d9f1243f3e5" providerId="ADAL" clId="{1E8DA5A5-81D0-4640-A0FB-ABEBF3D36F1E}" dt="2026-05-14T09:38:27.883" v="1163" actId="20577"/>
          <ac:spMkLst>
            <pc:docMk/>
            <pc:sldMk cId="3310878526" sldId="338"/>
            <ac:spMk id="9" creationId="{1B963E7C-5939-BE60-AC85-5BB611F73990}"/>
          </ac:spMkLst>
        </pc:spChg>
        <pc:picChg chg="mod">
          <ac:chgData name="Marrazzo Romualdo" userId="d46237af-405d-4959-a8be-7d9f1243f3e5" providerId="ADAL" clId="{1E8DA5A5-81D0-4640-A0FB-ABEBF3D36F1E}" dt="2026-05-14T09:45:46.848" v="1177" actId="208"/>
          <ac:picMkLst>
            <pc:docMk/>
            <pc:sldMk cId="3310878526" sldId="338"/>
            <ac:picMk id="8" creationId="{390C57AD-59DA-2F24-CAE7-6B5685CC3424}"/>
          </ac:picMkLst>
        </pc:picChg>
      </pc:sldChg>
      <pc:sldChg chg="modSp mod">
        <pc:chgData name="Marrazzo Romualdo" userId="d46237af-405d-4959-a8be-7d9f1243f3e5" providerId="ADAL" clId="{1E8DA5A5-81D0-4640-A0FB-ABEBF3D36F1E}" dt="2026-05-14T09:41:14.348" v="1169" actId="12385"/>
        <pc:sldMkLst>
          <pc:docMk/>
          <pc:sldMk cId="1442436576" sldId="339"/>
        </pc:sldMkLst>
        <pc:graphicFrameChg chg="modGraphic">
          <ac:chgData name="Marrazzo Romualdo" userId="d46237af-405d-4959-a8be-7d9f1243f3e5" providerId="ADAL" clId="{1E8DA5A5-81D0-4640-A0FB-ABEBF3D36F1E}" dt="2026-05-14T09:41:14.348" v="1169" actId="12385"/>
          <ac:graphicFrameMkLst>
            <pc:docMk/>
            <pc:sldMk cId="1442436576" sldId="339"/>
            <ac:graphicFrameMk id="6" creationId="{CA57BA75-922C-6F73-590A-3DF2F650ACA7}"/>
          </ac:graphicFrameMkLst>
        </pc:graphicFrameChg>
      </pc:sldChg>
      <pc:sldChg chg="modSp mod">
        <pc:chgData name="Marrazzo Romualdo" userId="d46237af-405d-4959-a8be-7d9f1243f3e5" providerId="ADAL" clId="{1E8DA5A5-81D0-4640-A0FB-ABEBF3D36F1E}" dt="2026-06-10T12:20:32.157" v="1429" actId="12100"/>
        <pc:sldMkLst>
          <pc:docMk/>
          <pc:sldMk cId="479052481" sldId="342"/>
        </pc:sldMkLst>
        <pc:graphicFrameChg chg="mod modGraphic">
          <ac:chgData name="Marrazzo Romualdo" userId="d46237af-405d-4959-a8be-7d9f1243f3e5" providerId="ADAL" clId="{1E8DA5A5-81D0-4640-A0FB-ABEBF3D36F1E}" dt="2026-06-10T12:20:32.157" v="1429" actId="12100"/>
          <ac:graphicFrameMkLst>
            <pc:docMk/>
            <pc:sldMk cId="479052481" sldId="342"/>
            <ac:graphicFrameMk id="10" creationId="{CBC3690E-E501-62AE-AAD7-C083DB034C9B}"/>
          </ac:graphicFrameMkLst>
        </pc:graphicFrameChg>
      </pc:sldChg>
      <pc:sldChg chg="modSp">
        <pc:chgData name="Marrazzo Romualdo" userId="d46237af-405d-4959-a8be-7d9f1243f3e5" providerId="ADAL" clId="{1E8DA5A5-81D0-4640-A0FB-ABEBF3D36F1E}" dt="2026-05-15T06:56:39.542" v="1199" actId="115"/>
        <pc:sldMkLst>
          <pc:docMk/>
          <pc:sldMk cId="2209255275" sldId="343"/>
        </pc:sldMkLst>
        <pc:graphicFrameChg chg="mod">
          <ac:chgData name="Marrazzo Romualdo" userId="d46237af-405d-4959-a8be-7d9f1243f3e5" providerId="ADAL" clId="{1E8DA5A5-81D0-4640-A0FB-ABEBF3D36F1E}" dt="2026-05-15T06:56:39.542" v="1199" actId="115"/>
          <ac:graphicFrameMkLst>
            <pc:docMk/>
            <pc:sldMk cId="2209255275" sldId="343"/>
            <ac:graphicFrameMk id="7" creationId="{50D14D48-A8D3-C0C2-A203-C92D82B0FDB5}"/>
          </ac:graphicFrameMkLst>
        </pc:graphicFrameChg>
      </pc:sldChg>
      <pc:sldChg chg="modSp mod">
        <pc:chgData name="Marrazzo Romualdo" userId="d46237af-405d-4959-a8be-7d9f1243f3e5" providerId="ADAL" clId="{1E8DA5A5-81D0-4640-A0FB-ABEBF3D36F1E}" dt="2026-06-10T12:17:59.420" v="1427" actId="20577"/>
        <pc:sldMkLst>
          <pc:docMk/>
          <pc:sldMk cId="1109453578" sldId="344"/>
        </pc:sldMkLst>
        <pc:spChg chg="mod">
          <ac:chgData name="Marrazzo Romualdo" userId="d46237af-405d-4959-a8be-7d9f1243f3e5" providerId="ADAL" clId="{1E8DA5A5-81D0-4640-A0FB-ABEBF3D36F1E}" dt="2026-05-15T06:58:15.466" v="1200" actId="207"/>
          <ac:spMkLst>
            <pc:docMk/>
            <pc:sldMk cId="1109453578" sldId="344"/>
            <ac:spMk id="3" creationId="{012FC3BE-CADE-883E-1D83-4C7589F6C3F7}"/>
          </ac:spMkLst>
        </pc:spChg>
        <pc:spChg chg="mod">
          <ac:chgData name="Marrazzo Romualdo" userId="d46237af-405d-4959-a8be-7d9f1243f3e5" providerId="ADAL" clId="{1E8DA5A5-81D0-4640-A0FB-ABEBF3D36F1E}" dt="2026-06-10T12:17:59.420" v="1427" actId="20577"/>
          <ac:spMkLst>
            <pc:docMk/>
            <pc:sldMk cId="1109453578" sldId="344"/>
            <ac:spMk id="6" creationId="{88AA5CCD-7C4F-8F1F-C872-E3441F80C67A}"/>
          </ac:spMkLst>
        </pc:spChg>
      </pc:sldChg>
      <pc:sldChg chg="modSp mod">
        <pc:chgData name="Marrazzo Romualdo" userId="d46237af-405d-4959-a8be-7d9f1243f3e5" providerId="ADAL" clId="{1E8DA5A5-81D0-4640-A0FB-ABEBF3D36F1E}" dt="2026-05-15T06:59:56.111" v="1290" actId="207"/>
        <pc:sldMkLst>
          <pc:docMk/>
          <pc:sldMk cId="1229290711" sldId="345"/>
        </pc:sldMkLst>
        <pc:spChg chg="mod">
          <ac:chgData name="Marrazzo Romualdo" userId="d46237af-405d-4959-a8be-7d9f1243f3e5" providerId="ADAL" clId="{1E8DA5A5-81D0-4640-A0FB-ABEBF3D36F1E}" dt="2026-05-15T06:59:56.111" v="1290" actId="207"/>
          <ac:spMkLst>
            <pc:docMk/>
            <pc:sldMk cId="1229290711" sldId="345"/>
            <ac:spMk id="3" creationId="{9D0F9675-7F3F-65D5-1280-0A04EA2B6427}"/>
          </ac:spMkLst>
        </pc:spChg>
      </pc:sldChg>
      <pc:sldChg chg="modSp mod">
        <pc:chgData name="Marrazzo Romualdo" userId="d46237af-405d-4959-a8be-7d9f1243f3e5" providerId="ADAL" clId="{1E8DA5A5-81D0-4640-A0FB-ABEBF3D36F1E}" dt="2026-05-15T07:01:28.538" v="1306" actId="207"/>
        <pc:sldMkLst>
          <pc:docMk/>
          <pc:sldMk cId="620242225" sldId="346"/>
        </pc:sldMkLst>
        <pc:spChg chg="mod">
          <ac:chgData name="Marrazzo Romualdo" userId="d46237af-405d-4959-a8be-7d9f1243f3e5" providerId="ADAL" clId="{1E8DA5A5-81D0-4640-A0FB-ABEBF3D36F1E}" dt="2026-05-15T07:01:28.538" v="1306" actId="207"/>
          <ac:spMkLst>
            <pc:docMk/>
            <pc:sldMk cId="620242225" sldId="346"/>
            <ac:spMk id="10" creationId="{7A3C5D2D-690F-6B36-CB5D-E3C02770D453}"/>
          </ac:spMkLst>
        </pc:spChg>
        <pc:picChg chg="mod">
          <ac:chgData name="Marrazzo Romualdo" userId="d46237af-405d-4959-a8be-7d9f1243f3e5" providerId="ADAL" clId="{1E8DA5A5-81D0-4640-A0FB-ABEBF3D36F1E}" dt="2026-05-14T09:49:22.260" v="1185" actId="208"/>
          <ac:picMkLst>
            <pc:docMk/>
            <pc:sldMk cId="620242225" sldId="346"/>
            <ac:picMk id="8" creationId="{351355FF-DC01-DB77-F2BF-86A5017E28CD}"/>
          </ac:picMkLst>
        </pc:picChg>
        <pc:picChg chg="mod">
          <ac:chgData name="Marrazzo Romualdo" userId="d46237af-405d-4959-a8be-7d9f1243f3e5" providerId="ADAL" clId="{1E8DA5A5-81D0-4640-A0FB-ABEBF3D36F1E}" dt="2026-05-14T09:49:25.069" v="1186" actId="208"/>
          <ac:picMkLst>
            <pc:docMk/>
            <pc:sldMk cId="620242225" sldId="346"/>
            <ac:picMk id="2050" creationId="{F48C9192-5A32-C489-595F-0FDBA8F3C755}"/>
          </ac:picMkLst>
        </pc:picChg>
      </pc:sldChg>
      <pc:sldChg chg="modSp mod">
        <pc:chgData name="Marrazzo Romualdo" userId="d46237af-405d-4959-a8be-7d9f1243f3e5" providerId="ADAL" clId="{1E8DA5A5-81D0-4640-A0FB-ABEBF3D36F1E}" dt="2026-06-10T12:20:54.855" v="1430" actId="12385"/>
        <pc:sldMkLst>
          <pc:docMk/>
          <pc:sldMk cId="246964181" sldId="347"/>
        </pc:sldMkLst>
        <pc:graphicFrameChg chg="modGraphic">
          <ac:chgData name="Marrazzo Romualdo" userId="d46237af-405d-4959-a8be-7d9f1243f3e5" providerId="ADAL" clId="{1E8DA5A5-81D0-4640-A0FB-ABEBF3D36F1E}" dt="2026-06-10T12:20:54.855" v="1430" actId="12385"/>
          <ac:graphicFrameMkLst>
            <pc:docMk/>
            <pc:sldMk cId="246964181" sldId="347"/>
            <ac:graphicFrameMk id="5" creationId="{49FF3BEE-5FAF-040B-FAE5-2CA2078E7055}"/>
          </ac:graphicFrameMkLst>
        </pc:graphicFrameChg>
      </pc:sldChg>
      <pc:sldChg chg="modSp mod">
        <pc:chgData name="Marrazzo Romualdo" userId="d46237af-405d-4959-a8be-7d9f1243f3e5" providerId="ADAL" clId="{1E8DA5A5-81D0-4640-A0FB-ABEBF3D36F1E}" dt="2026-06-10T12:21:31.090" v="1431" actId="6549"/>
        <pc:sldMkLst>
          <pc:docMk/>
          <pc:sldMk cId="3923274312" sldId="348"/>
        </pc:sldMkLst>
        <pc:graphicFrameChg chg="modGraphic">
          <ac:chgData name="Marrazzo Romualdo" userId="d46237af-405d-4959-a8be-7d9f1243f3e5" providerId="ADAL" clId="{1E8DA5A5-81D0-4640-A0FB-ABEBF3D36F1E}" dt="2026-06-10T12:21:31.090" v="1431" actId="6549"/>
          <ac:graphicFrameMkLst>
            <pc:docMk/>
            <pc:sldMk cId="3923274312" sldId="348"/>
            <ac:graphicFrameMk id="5" creationId="{824278CB-1740-1610-214B-AA68B6642138}"/>
          </ac:graphicFrameMkLst>
        </pc:graphicFrameChg>
      </pc:sldChg>
      <pc:sldChg chg="modSp mod">
        <pc:chgData name="Marrazzo Romualdo" userId="d46237af-405d-4959-a8be-7d9f1243f3e5" providerId="ADAL" clId="{1E8DA5A5-81D0-4640-A0FB-ABEBF3D36F1E}" dt="2026-05-15T07:06:27.703" v="1316" actId="207"/>
        <pc:sldMkLst>
          <pc:docMk/>
          <pc:sldMk cId="4153527452" sldId="349"/>
        </pc:sldMkLst>
        <pc:spChg chg="mod">
          <ac:chgData name="Marrazzo Romualdo" userId="d46237af-405d-4959-a8be-7d9f1243f3e5" providerId="ADAL" clId="{1E8DA5A5-81D0-4640-A0FB-ABEBF3D36F1E}" dt="2026-05-15T07:06:27.703" v="1316" actId="207"/>
          <ac:spMkLst>
            <pc:docMk/>
            <pc:sldMk cId="4153527452" sldId="349"/>
            <ac:spMk id="3" creationId="{189065BE-496D-DD15-9CF0-ECF20A47EADA}"/>
          </ac:spMkLst>
        </pc:spChg>
      </pc:sldChg>
      <pc:sldChg chg="addSp delSp modSp add mod">
        <pc:chgData name="Marrazzo Romualdo" userId="d46237af-405d-4959-a8be-7d9f1243f3e5" providerId="ADAL" clId="{1E8DA5A5-81D0-4640-A0FB-ABEBF3D36F1E}" dt="2026-05-14T09:30:24.438" v="1142"/>
        <pc:sldMkLst>
          <pc:docMk/>
          <pc:sldMk cId="2632144770" sldId="350"/>
        </pc:sldMkLst>
        <pc:spChg chg="mod">
          <ac:chgData name="Marrazzo Romualdo" userId="d46237af-405d-4959-a8be-7d9f1243f3e5" providerId="ADAL" clId="{1E8DA5A5-81D0-4640-A0FB-ABEBF3D36F1E}" dt="2026-05-14T08:53:24.885" v="839" actId="207"/>
          <ac:spMkLst>
            <pc:docMk/>
            <pc:sldMk cId="2632144770" sldId="350"/>
            <ac:spMk id="3" creationId="{1FD8BB79-3A6C-C7D0-F209-B8F8E922BC5C}"/>
          </ac:spMkLst>
        </pc:spChg>
        <pc:spChg chg="add mod">
          <ac:chgData name="Marrazzo Romualdo" userId="d46237af-405d-4959-a8be-7d9f1243f3e5" providerId="ADAL" clId="{1E8DA5A5-81D0-4640-A0FB-ABEBF3D36F1E}" dt="2026-05-14T09:30:24.438" v="1142"/>
          <ac:spMkLst>
            <pc:docMk/>
            <pc:sldMk cId="2632144770" sldId="350"/>
            <ac:spMk id="8" creationId="{6DE7ACBE-475A-BFFD-08A8-F6D46C575AB4}"/>
          </ac:spMkLst>
        </pc:spChg>
        <pc:picChg chg="mod">
          <ac:chgData name="Marrazzo Romualdo" userId="d46237af-405d-4959-a8be-7d9f1243f3e5" providerId="ADAL" clId="{1E8DA5A5-81D0-4640-A0FB-ABEBF3D36F1E}" dt="2026-05-14T08:52:25.168" v="780" actId="208"/>
          <ac:picMkLst>
            <pc:docMk/>
            <pc:sldMk cId="2632144770" sldId="350"/>
            <ac:picMk id="5" creationId="{FD47DB26-8510-58D8-632F-A316317A502B}"/>
          </ac:picMkLst>
        </pc:picChg>
      </pc:sldChg>
      <pc:sldChg chg="addSp delSp modSp add mod">
        <pc:chgData name="Marrazzo Romualdo" userId="d46237af-405d-4959-a8be-7d9f1243f3e5" providerId="ADAL" clId="{1E8DA5A5-81D0-4640-A0FB-ABEBF3D36F1E}" dt="2026-05-14T09:30:28.163" v="1143"/>
        <pc:sldMkLst>
          <pc:docMk/>
          <pc:sldMk cId="3608005683" sldId="351"/>
        </pc:sldMkLst>
        <pc:spChg chg="mod">
          <ac:chgData name="Marrazzo Romualdo" userId="d46237af-405d-4959-a8be-7d9f1243f3e5" providerId="ADAL" clId="{1E8DA5A5-81D0-4640-A0FB-ABEBF3D36F1E}" dt="2026-05-14T08:57:20.268" v="892" actId="14100"/>
          <ac:spMkLst>
            <pc:docMk/>
            <pc:sldMk cId="3608005683" sldId="351"/>
            <ac:spMk id="3" creationId="{1FD8BB79-3A6C-C7D0-F209-B8F8E922BC5C}"/>
          </ac:spMkLst>
        </pc:spChg>
        <pc:spChg chg="add mod">
          <ac:chgData name="Marrazzo Romualdo" userId="d46237af-405d-4959-a8be-7d9f1243f3e5" providerId="ADAL" clId="{1E8DA5A5-81D0-4640-A0FB-ABEBF3D36F1E}" dt="2026-05-14T09:30:28.163" v="1143"/>
          <ac:spMkLst>
            <pc:docMk/>
            <pc:sldMk cId="3608005683" sldId="351"/>
            <ac:spMk id="9" creationId="{80B810B6-639A-C375-DB27-D03CCF496DAD}"/>
          </ac:spMkLst>
        </pc:spChg>
        <pc:picChg chg="mod">
          <ac:chgData name="Marrazzo Romualdo" userId="d46237af-405d-4959-a8be-7d9f1243f3e5" providerId="ADAL" clId="{1E8DA5A5-81D0-4640-A0FB-ABEBF3D36F1E}" dt="2026-05-14T08:54:42.263" v="844" actId="208"/>
          <ac:picMkLst>
            <pc:docMk/>
            <pc:sldMk cId="3608005683" sldId="351"/>
            <ac:picMk id="7" creationId="{F6BB9058-AAE5-1920-9B7A-F71E4C863FD9}"/>
          </ac:picMkLst>
        </pc:picChg>
      </pc:sldChg>
      <pc:sldChg chg="addSp delSp modSp add mod">
        <pc:chgData name="Marrazzo Romualdo" userId="d46237af-405d-4959-a8be-7d9f1243f3e5" providerId="ADAL" clId="{1E8DA5A5-81D0-4640-A0FB-ABEBF3D36F1E}" dt="2026-05-14T09:32:31.274" v="1150" actId="20577"/>
        <pc:sldMkLst>
          <pc:docMk/>
          <pc:sldMk cId="3930999856" sldId="352"/>
        </pc:sldMkLst>
        <pc:spChg chg="mod">
          <ac:chgData name="Marrazzo Romualdo" userId="d46237af-405d-4959-a8be-7d9f1243f3e5" providerId="ADAL" clId="{1E8DA5A5-81D0-4640-A0FB-ABEBF3D36F1E}" dt="2026-05-14T09:32:31.274" v="1150" actId="20577"/>
          <ac:spMkLst>
            <pc:docMk/>
            <pc:sldMk cId="3930999856" sldId="352"/>
            <ac:spMk id="3" creationId="{1FD8BB79-3A6C-C7D0-F209-B8F8E922BC5C}"/>
          </ac:spMkLst>
        </pc:spChg>
        <pc:spChg chg="add mod">
          <ac:chgData name="Marrazzo Romualdo" userId="d46237af-405d-4959-a8be-7d9f1243f3e5" providerId="ADAL" clId="{1E8DA5A5-81D0-4640-A0FB-ABEBF3D36F1E}" dt="2026-05-14T09:30:31.891" v="1144"/>
          <ac:spMkLst>
            <pc:docMk/>
            <pc:sldMk cId="3930999856" sldId="352"/>
            <ac:spMk id="9" creationId="{0BEF5C57-F5C7-0784-3410-FA366CC5EA21}"/>
          </ac:spMkLst>
        </pc:spChg>
        <pc:picChg chg="mod">
          <ac:chgData name="Marrazzo Romualdo" userId="d46237af-405d-4959-a8be-7d9f1243f3e5" providerId="ADAL" clId="{1E8DA5A5-81D0-4640-A0FB-ABEBF3D36F1E}" dt="2026-05-14T08:57:12.285" v="891" actId="208"/>
          <ac:picMkLst>
            <pc:docMk/>
            <pc:sldMk cId="3930999856" sldId="352"/>
            <ac:picMk id="6" creationId="{031BC41D-73F8-EDCC-FB9F-0D1073D5D0E6}"/>
          </ac:picMkLst>
        </pc:picChg>
      </pc:sldChg>
      <pc:sldChg chg="modSp mod">
        <pc:chgData name="Marrazzo Romualdo" userId="d46237af-405d-4959-a8be-7d9f1243f3e5" providerId="ADAL" clId="{1E8DA5A5-81D0-4640-A0FB-ABEBF3D36F1E}" dt="2026-05-15T07:08:07.349" v="1324" actId="207"/>
        <pc:sldMkLst>
          <pc:docMk/>
          <pc:sldMk cId="833736082" sldId="353"/>
        </pc:sldMkLst>
        <pc:spChg chg="mod">
          <ac:chgData name="Marrazzo Romualdo" userId="d46237af-405d-4959-a8be-7d9f1243f3e5" providerId="ADAL" clId="{1E8DA5A5-81D0-4640-A0FB-ABEBF3D36F1E}" dt="2026-05-14T09:07:08.234" v="1066" actId="20577"/>
          <ac:spMkLst>
            <pc:docMk/>
            <pc:sldMk cId="833736082" sldId="353"/>
            <ac:spMk id="2" creationId="{141A8861-039E-376B-B4FF-0BDFE0802DC9}"/>
          </ac:spMkLst>
        </pc:spChg>
        <pc:spChg chg="mod">
          <ac:chgData name="Marrazzo Romualdo" userId="d46237af-405d-4959-a8be-7d9f1243f3e5" providerId="ADAL" clId="{1E8DA5A5-81D0-4640-A0FB-ABEBF3D36F1E}" dt="2026-05-15T07:08:07.349" v="1324" actId="207"/>
          <ac:spMkLst>
            <pc:docMk/>
            <pc:sldMk cId="833736082" sldId="353"/>
            <ac:spMk id="3" creationId="{C3189357-94F5-1597-2D42-985577BA869E}"/>
          </ac:spMkLst>
        </pc:spChg>
      </pc:sldChg>
      <pc:sldChg chg="addSp delSp modSp mod">
        <pc:chgData name="Marrazzo Romualdo" userId="d46237af-405d-4959-a8be-7d9f1243f3e5" providerId="ADAL" clId="{1E8DA5A5-81D0-4640-A0FB-ABEBF3D36F1E}" dt="2026-06-05T13:36:13.210" v="1419" actId="20577"/>
        <pc:sldMkLst>
          <pc:docMk/>
          <pc:sldMk cId="3744605754" sldId="362"/>
        </pc:sldMkLst>
        <pc:spChg chg="mod">
          <ac:chgData name="Marrazzo Romualdo" userId="d46237af-405d-4959-a8be-7d9f1243f3e5" providerId="ADAL" clId="{1E8DA5A5-81D0-4640-A0FB-ABEBF3D36F1E}" dt="2026-06-05T13:35:04.663" v="1378" actId="1035"/>
          <ac:spMkLst>
            <pc:docMk/>
            <pc:sldMk cId="3744605754" sldId="362"/>
            <ac:spMk id="2" creationId="{DA54A364-09A8-0AB2-158F-7196770B922D}"/>
          </ac:spMkLst>
        </pc:spChg>
        <pc:spChg chg="mod">
          <ac:chgData name="Marrazzo Romualdo" userId="d46237af-405d-4959-a8be-7d9f1243f3e5" providerId="ADAL" clId="{1E8DA5A5-81D0-4640-A0FB-ABEBF3D36F1E}" dt="2026-06-05T13:36:13.210" v="1419" actId="20577"/>
          <ac:spMkLst>
            <pc:docMk/>
            <pc:sldMk cId="3744605754" sldId="362"/>
            <ac:spMk id="3" creationId="{FFEB6743-1134-73F8-FBDC-C53DFC496C96}"/>
          </ac:spMkLst>
        </pc:spChg>
        <pc:picChg chg="add mod">
          <ac:chgData name="Marrazzo Romualdo" userId="d46237af-405d-4959-a8be-7d9f1243f3e5" providerId="ADAL" clId="{1E8DA5A5-81D0-4640-A0FB-ABEBF3D36F1E}" dt="2026-06-05T13:34:30.767" v="1363" actId="1038"/>
          <ac:picMkLst>
            <pc:docMk/>
            <pc:sldMk cId="3744605754" sldId="362"/>
            <ac:picMk id="1028" creationId="{364201F4-1511-E5B5-3886-5CC7207B210A}"/>
          </ac:picMkLst>
        </pc:picChg>
      </pc:sldChg>
      <pc:sldChg chg="addSp delSp modSp mod">
        <pc:chgData name="Marrazzo Romualdo" userId="d46237af-405d-4959-a8be-7d9f1243f3e5" providerId="ADAL" clId="{1E8DA5A5-81D0-4640-A0FB-ABEBF3D36F1E}" dt="2026-06-05T13:39:13.146" v="1424"/>
        <pc:sldMkLst>
          <pc:docMk/>
          <pc:sldMk cId="1507520033" sldId="2165"/>
        </pc:sldMkLst>
        <pc:picChg chg="add mod">
          <ac:chgData name="Marrazzo Romualdo" userId="d46237af-405d-4959-a8be-7d9f1243f3e5" providerId="ADAL" clId="{1E8DA5A5-81D0-4640-A0FB-ABEBF3D36F1E}" dt="2026-06-05T13:39:13.146" v="1424"/>
          <ac:picMkLst>
            <pc:docMk/>
            <pc:sldMk cId="1507520033" sldId="2165"/>
            <ac:picMk id="2" creationId="{ADA1184F-2729-CC01-040D-1EE57B1807D8}"/>
          </ac:picMkLst>
        </pc:picChg>
      </pc:sldChg>
      <pc:sldChg chg="modSp mod">
        <pc:chgData name="Marrazzo Romualdo" userId="d46237af-405d-4959-a8be-7d9f1243f3e5" providerId="ADAL" clId="{1E8DA5A5-81D0-4640-A0FB-ABEBF3D36F1E}" dt="2026-05-14T09:03:01.063" v="1012" actId="20577"/>
        <pc:sldMkLst>
          <pc:docMk/>
          <pc:sldMk cId="615972299" sldId="2172"/>
        </pc:sldMkLst>
        <pc:spChg chg="mod">
          <ac:chgData name="Marrazzo Romualdo" userId="d46237af-405d-4959-a8be-7d9f1243f3e5" providerId="ADAL" clId="{1E8DA5A5-81D0-4640-A0FB-ABEBF3D36F1E}" dt="2026-05-14T09:03:01.063" v="1012" actId="20577"/>
          <ac:spMkLst>
            <pc:docMk/>
            <pc:sldMk cId="615972299" sldId="2172"/>
            <ac:spMk id="3" creationId="{00000000-0000-0000-0000-000000000000}"/>
          </ac:spMkLst>
        </pc:spChg>
      </pc:sldChg>
      <pc:sldChg chg="addSp delSp modSp mod">
        <pc:chgData name="Marrazzo Romualdo" userId="d46237af-405d-4959-a8be-7d9f1243f3e5" providerId="ADAL" clId="{1E8DA5A5-81D0-4640-A0FB-ABEBF3D36F1E}" dt="2026-06-05T13:38:53.998" v="1420"/>
        <pc:sldMkLst>
          <pc:docMk/>
          <pc:sldMk cId="1948604635" sldId="2173"/>
        </pc:sldMkLst>
        <pc:spChg chg="mod">
          <ac:chgData name="Marrazzo Romualdo" userId="d46237af-405d-4959-a8be-7d9f1243f3e5" providerId="ADAL" clId="{1E8DA5A5-81D0-4640-A0FB-ABEBF3D36F1E}" dt="2026-05-14T09:02:52.872" v="1000" actId="20577"/>
          <ac:spMkLst>
            <pc:docMk/>
            <pc:sldMk cId="1948604635" sldId="2173"/>
            <ac:spMk id="2" creationId="{0517566A-D5CD-1C6A-EAB2-4F7C01A87125}"/>
          </ac:spMkLst>
        </pc:spChg>
        <pc:picChg chg="add mod">
          <ac:chgData name="Marrazzo Romualdo" userId="d46237af-405d-4959-a8be-7d9f1243f3e5" providerId="ADAL" clId="{1E8DA5A5-81D0-4640-A0FB-ABEBF3D36F1E}" dt="2026-06-05T13:38:53.998" v="1420"/>
          <ac:picMkLst>
            <pc:docMk/>
            <pc:sldMk cId="1948604635" sldId="2173"/>
            <ac:picMk id="3" creationId="{B8C040EE-14BB-9129-12E3-1B31D1ED408D}"/>
          </ac:picMkLst>
        </pc:picChg>
      </pc:sldChg>
      <pc:sldChg chg="modSp mod">
        <pc:chgData name="Marrazzo Romualdo" userId="d46237af-405d-4959-a8be-7d9f1243f3e5" providerId="ADAL" clId="{1E8DA5A5-81D0-4640-A0FB-ABEBF3D36F1E}" dt="2026-05-15T07:06:59.526" v="1319" actId="207"/>
        <pc:sldMkLst>
          <pc:docMk/>
          <pc:sldMk cId="1151952216" sldId="2258"/>
        </pc:sldMkLst>
        <pc:spChg chg="mod">
          <ac:chgData name="Marrazzo Romualdo" userId="d46237af-405d-4959-a8be-7d9f1243f3e5" providerId="ADAL" clId="{1E8DA5A5-81D0-4640-A0FB-ABEBF3D36F1E}" dt="2026-05-15T07:06:59.526" v="1319" actId="207"/>
          <ac:spMkLst>
            <pc:docMk/>
            <pc:sldMk cId="1151952216" sldId="2258"/>
            <ac:spMk id="3" creationId="{189065BE-496D-DD15-9CF0-ECF20A47EADA}"/>
          </ac:spMkLst>
        </pc:spChg>
      </pc:sldChg>
      <pc:sldChg chg="modSp mod">
        <pc:chgData name="Marrazzo Romualdo" userId="d46237af-405d-4959-a8be-7d9f1243f3e5" providerId="ADAL" clId="{1E8DA5A5-81D0-4640-A0FB-ABEBF3D36F1E}" dt="2026-05-15T07:07:35.538" v="1320" actId="207"/>
        <pc:sldMkLst>
          <pc:docMk/>
          <pc:sldMk cId="3688505908" sldId="2259"/>
        </pc:sldMkLst>
        <pc:spChg chg="mod">
          <ac:chgData name="Marrazzo Romualdo" userId="d46237af-405d-4959-a8be-7d9f1243f3e5" providerId="ADAL" clId="{1E8DA5A5-81D0-4640-A0FB-ABEBF3D36F1E}" dt="2026-05-15T07:07:35.538" v="1320" actId="207"/>
          <ac:spMkLst>
            <pc:docMk/>
            <pc:sldMk cId="3688505908" sldId="2259"/>
            <ac:spMk id="3" creationId="{189065BE-496D-DD15-9CF0-ECF20A47EADA}"/>
          </ac:spMkLst>
        </pc:spChg>
      </pc:sldChg>
      <pc:sldChg chg="addSp delSp modSp mod">
        <pc:chgData name="Marrazzo Romualdo" userId="d46237af-405d-4959-a8be-7d9f1243f3e5" providerId="ADAL" clId="{1E8DA5A5-81D0-4640-A0FB-ABEBF3D36F1E}" dt="2026-06-05T13:39:05.692" v="1422"/>
        <pc:sldMkLst>
          <pc:docMk/>
          <pc:sldMk cId="2491331167" sldId="2261"/>
        </pc:sldMkLst>
        <pc:spChg chg="mod">
          <ac:chgData name="Marrazzo Romualdo" userId="d46237af-405d-4959-a8be-7d9f1243f3e5" providerId="ADAL" clId="{1E8DA5A5-81D0-4640-A0FB-ABEBF3D36F1E}" dt="2026-05-14T08:47:39.509" v="699" actId="20577"/>
          <ac:spMkLst>
            <pc:docMk/>
            <pc:sldMk cId="2491331167" sldId="2261"/>
            <ac:spMk id="2" creationId="{0517566A-D5CD-1C6A-EAB2-4F7C01A87125}"/>
          </ac:spMkLst>
        </pc:spChg>
        <pc:picChg chg="add mod">
          <ac:chgData name="Marrazzo Romualdo" userId="d46237af-405d-4959-a8be-7d9f1243f3e5" providerId="ADAL" clId="{1E8DA5A5-81D0-4640-A0FB-ABEBF3D36F1E}" dt="2026-06-05T13:39:05.692" v="1422"/>
          <ac:picMkLst>
            <pc:docMk/>
            <pc:sldMk cId="2491331167" sldId="2261"/>
            <ac:picMk id="3" creationId="{A03131F2-BAEF-39AA-10C4-634165902EA7}"/>
          </ac:picMkLst>
        </pc:picChg>
      </pc:sldChg>
      <pc:sldChg chg="addSp delSp modSp mod">
        <pc:chgData name="Marrazzo Romualdo" userId="d46237af-405d-4959-a8be-7d9f1243f3e5" providerId="ADAL" clId="{1E8DA5A5-81D0-4640-A0FB-ABEBF3D36F1E}" dt="2026-06-05T13:39:09.959" v="1423"/>
        <pc:sldMkLst>
          <pc:docMk/>
          <pc:sldMk cId="460163385" sldId="2262"/>
        </pc:sldMkLst>
        <pc:spChg chg="mod">
          <ac:chgData name="Marrazzo Romualdo" userId="d46237af-405d-4959-a8be-7d9f1243f3e5" providerId="ADAL" clId="{1E8DA5A5-81D0-4640-A0FB-ABEBF3D36F1E}" dt="2026-05-14T08:48:44.867" v="763" actId="20577"/>
          <ac:spMkLst>
            <pc:docMk/>
            <pc:sldMk cId="460163385" sldId="2262"/>
            <ac:spMk id="2" creationId="{0517566A-D5CD-1C6A-EAB2-4F7C01A87125}"/>
          </ac:spMkLst>
        </pc:spChg>
        <pc:picChg chg="add mod">
          <ac:chgData name="Marrazzo Romualdo" userId="d46237af-405d-4959-a8be-7d9f1243f3e5" providerId="ADAL" clId="{1E8DA5A5-81D0-4640-A0FB-ABEBF3D36F1E}" dt="2026-06-05T13:39:09.959" v="1423"/>
          <ac:picMkLst>
            <pc:docMk/>
            <pc:sldMk cId="460163385" sldId="2262"/>
            <ac:picMk id="3" creationId="{A19DBB52-10EA-D783-18D1-FCE3CDD19188}"/>
          </ac:picMkLst>
        </pc:picChg>
      </pc:sldChg>
      <pc:sldChg chg="modSp mod">
        <pc:chgData name="Marrazzo Romualdo" userId="d46237af-405d-4959-a8be-7d9f1243f3e5" providerId="ADAL" clId="{1E8DA5A5-81D0-4640-A0FB-ABEBF3D36F1E}" dt="2026-05-15T06:52:05.132" v="1191" actId="207"/>
        <pc:sldMkLst>
          <pc:docMk/>
          <pc:sldMk cId="770671207" sldId="2263"/>
        </pc:sldMkLst>
        <pc:spChg chg="mod">
          <ac:chgData name="Marrazzo Romualdo" userId="d46237af-405d-4959-a8be-7d9f1243f3e5" providerId="ADAL" clId="{1E8DA5A5-81D0-4640-A0FB-ABEBF3D36F1E}" dt="2026-05-15T06:52:05.132" v="1191" actId="207"/>
          <ac:spMkLst>
            <pc:docMk/>
            <pc:sldMk cId="770671207" sldId="2263"/>
            <ac:spMk id="8" creationId="{D0BE7CEB-1571-31C8-B589-9F3603BE6F7D}"/>
          </ac:spMkLst>
        </pc:spChg>
      </pc:sldChg>
      <pc:sldChg chg="modSp mod">
        <pc:chgData name="Marrazzo Romualdo" userId="d46237af-405d-4959-a8be-7d9f1243f3e5" providerId="ADAL" clId="{1E8DA5A5-81D0-4640-A0FB-ABEBF3D36F1E}" dt="2026-05-15T06:52:25.259" v="1192" actId="207"/>
        <pc:sldMkLst>
          <pc:docMk/>
          <pc:sldMk cId="2982777644" sldId="2264"/>
        </pc:sldMkLst>
        <pc:spChg chg="mod">
          <ac:chgData name="Marrazzo Romualdo" userId="d46237af-405d-4959-a8be-7d9f1243f3e5" providerId="ADAL" clId="{1E8DA5A5-81D0-4640-A0FB-ABEBF3D36F1E}" dt="2026-05-15T06:52:25.259" v="1192" actId="207"/>
          <ac:spMkLst>
            <pc:docMk/>
            <pc:sldMk cId="2982777644" sldId="2264"/>
            <ac:spMk id="5" creationId="{D7F18C81-E6D4-0B11-E08D-5E8371A8CAC0}"/>
          </ac:spMkLst>
        </pc:spChg>
      </pc:sldChg>
      <pc:sldChg chg="add">
        <pc:chgData name="Marrazzo Romualdo" userId="d46237af-405d-4959-a8be-7d9f1243f3e5" providerId="ADAL" clId="{1E8DA5A5-81D0-4640-A0FB-ABEBF3D36F1E}" dt="2026-05-14T08:16:17.295" v="571"/>
        <pc:sldMkLst>
          <pc:docMk/>
          <pc:sldMk cId="358496986" sldId="2265"/>
        </pc:sldMkLst>
      </pc:sldChg>
      <pc:sldChg chg="addSp modSp add">
        <pc:chgData name="Marrazzo Romualdo" userId="d46237af-405d-4959-a8be-7d9f1243f3e5" providerId="ADAL" clId="{1E8DA5A5-81D0-4640-A0FB-ABEBF3D36F1E}" dt="2026-06-05T13:38:58.894" v="1421"/>
        <pc:sldMkLst>
          <pc:docMk/>
          <pc:sldMk cId="21235344" sldId="2266"/>
        </pc:sldMkLst>
        <pc:picChg chg="add mod">
          <ac:chgData name="Marrazzo Romualdo" userId="d46237af-405d-4959-a8be-7d9f1243f3e5" providerId="ADAL" clId="{1E8DA5A5-81D0-4640-A0FB-ABEBF3D36F1E}" dt="2026-06-05T13:38:58.894" v="1421"/>
          <ac:picMkLst>
            <pc:docMk/>
            <pc:sldMk cId="21235344" sldId="2266"/>
            <ac:picMk id="3" creationId="{B2A48BFE-C193-2F9A-885D-5AD4F7F16A90}"/>
          </ac:picMkLst>
        </pc:picChg>
      </pc:sldChg>
      <pc:sldChg chg="delSp modSp add mod">
        <pc:chgData name="Marrazzo Romualdo" userId="d46237af-405d-4959-a8be-7d9f1243f3e5" providerId="ADAL" clId="{1E8DA5A5-81D0-4640-A0FB-ABEBF3D36F1E}" dt="2026-05-14T09:20:00.041" v="1138" actId="478"/>
        <pc:sldMkLst>
          <pc:docMk/>
          <pc:sldMk cId="4018065914" sldId="2320"/>
        </pc:sldMkLst>
        <pc:spChg chg="mod">
          <ac:chgData name="Marrazzo Romualdo" userId="d46237af-405d-4959-a8be-7d9f1243f3e5" providerId="ADAL" clId="{1E8DA5A5-81D0-4640-A0FB-ABEBF3D36F1E}" dt="2026-05-14T09:04:13.192" v="1021" actId="207"/>
          <ac:spMkLst>
            <pc:docMk/>
            <pc:sldMk cId="4018065914" sldId="2320"/>
            <ac:spMk id="3" creationId="{1FD8BB79-3A6C-C7D0-F209-B8F8E922BC5C}"/>
          </ac:spMkLst>
        </pc:spChg>
        <pc:spChg chg="mod">
          <ac:chgData name="Marrazzo Romualdo" userId="d46237af-405d-4959-a8be-7d9f1243f3e5" providerId="ADAL" clId="{1E8DA5A5-81D0-4640-A0FB-ABEBF3D36F1E}" dt="2026-05-14T09:01:48.850" v="938" actId="14100"/>
          <ac:spMkLst>
            <pc:docMk/>
            <pc:sldMk cId="4018065914" sldId="2320"/>
            <ac:spMk id="5" creationId="{23E908B4-58AC-0BC6-2435-621A4993F72A}"/>
          </ac:spMkLst>
        </pc:spChg>
        <pc:picChg chg="mod">
          <ac:chgData name="Marrazzo Romualdo" userId="d46237af-405d-4959-a8be-7d9f1243f3e5" providerId="ADAL" clId="{1E8DA5A5-81D0-4640-A0FB-ABEBF3D36F1E}" dt="2026-05-14T09:02:28.625" v="986" actId="208"/>
          <ac:picMkLst>
            <pc:docMk/>
            <pc:sldMk cId="4018065914" sldId="2320"/>
            <ac:picMk id="1028" creationId="{424A8282-B335-9278-8F2E-22EEFB30A30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9CB8B-D91C-4EF7-A15F-6448C2E7F38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8FED3D1E-104B-4782-BB69-E04B8F75B10E}">
      <dgm:prSet phldrT="[Testo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it-IT" sz="1800" dirty="0"/>
            <a:t>Definizione dei </a:t>
          </a:r>
          <a:r>
            <a:rPr lang="it-IT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contenuti</a:t>
          </a:r>
          <a:r>
            <a:rPr lang="it-IT" sz="1800" dirty="0"/>
            <a:t> tecnici di </a:t>
          </a:r>
          <a:r>
            <a:rPr lang="it-IT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norme e decreti</a:t>
          </a:r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800" dirty="0"/>
            <a:t>correlati</a:t>
          </a:r>
        </a:p>
      </dgm:t>
    </dgm:pt>
    <dgm:pt modelId="{827BD891-CD1D-4F89-A9B3-4D944B775DDB}" type="parTrans" cxnId="{DEA4536F-D639-4395-B9BE-3B27BCD2C469}">
      <dgm:prSet/>
      <dgm:spPr/>
      <dgm:t>
        <a:bodyPr/>
        <a:lstStyle/>
        <a:p>
          <a:endParaRPr lang="it-IT" sz="2000"/>
        </a:p>
      </dgm:t>
    </dgm:pt>
    <dgm:pt modelId="{4FB8EFCC-F6ED-4F3E-9053-89578A8BACD0}" type="sibTrans" cxnId="{DEA4536F-D639-4395-B9BE-3B27BCD2C469}">
      <dgm:prSet/>
      <dgm:spPr/>
      <dgm:t>
        <a:bodyPr/>
        <a:lstStyle/>
        <a:p>
          <a:endParaRPr lang="it-IT" sz="2000"/>
        </a:p>
      </dgm:t>
    </dgm:pt>
    <dgm:pt modelId="{F55DB52D-C3F6-4A2A-985A-861081278326}">
      <dgm:prSet phldrT="[Testo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it-IT" sz="1800" dirty="0"/>
            <a:t>Predisposizione </a:t>
          </a:r>
          <a:r>
            <a:rPr lang="it-IT" sz="1800" b="1" u="sng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Inventario nazionale </a:t>
          </a:r>
          <a:r>
            <a:rPr lang="it-IT" sz="1800" dirty="0"/>
            <a:t>degli stabilimenti Seveso ed altri </a:t>
          </a:r>
          <a:r>
            <a:rPr lang="it-IT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DB connessi</a:t>
          </a:r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it-IT" sz="1800" dirty="0"/>
            <a:t>(</a:t>
          </a:r>
          <a:r>
            <a:rPr lang="it-IT" sz="1800" dirty="0" err="1"/>
            <a:t>RdS</a:t>
          </a:r>
          <a:r>
            <a:rPr lang="it-IT" sz="1800" dirty="0"/>
            <a:t>, PEE, LUP)</a:t>
          </a:r>
        </a:p>
      </dgm:t>
    </dgm:pt>
    <dgm:pt modelId="{909DEC7A-A42D-4404-9863-7FE949AE818A}" type="parTrans" cxnId="{8C4A5008-4149-4C97-B619-0C683BF8EBB6}">
      <dgm:prSet/>
      <dgm:spPr/>
      <dgm:t>
        <a:bodyPr/>
        <a:lstStyle/>
        <a:p>
          <a:endParaRPr lang="it-IT" sz="2000"/>
        </a:p>
      </dgm:t>
    </dgm:pt>
    <dgm:pt modelId="{8FDAE97A-E9C3-42C0-992A-86CF6979E3D0}" type="sibTrans" cxnId="{8C4A5008-4149-4C97-B619-0C683BF8EBB6}">
      <dgm:prSet/>
      <dgm:spPr/>
      <dgm:t>
        <a:bodyPr/>
        <a:lstStyle/>
        <a:p>
          <a:endParaRPr lang="it-IT" sz="2000"/>
        </a:p>
      </dgm:t>
    </dgm:pt>
    <dgm:pt modelId="{0F2D5169-7667-4DD9-AEED-9FB95E0E574E}">
      <dgm:prSet phldrT="[Testo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it-IT" sz="1800" dirty="0"/>
            <a:t>Attività di </a:t>
          </a:r>
          <a:r>
            <a:rPr lang="it-IT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istruttoria</a:t>
          </a:r>
          <a:r>
            <a:rPr lang="it-IT" sz="1800" dirty="0"/>
            <a:t> sul modulo </a:t>
          </a:r>
          <a:r>
            <a:rPr lang="it-IT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Notifica</a:t>
          </a:r>
          <a:r>
            <a:rPr lang="it-IT" sz="1800" dirty="0"/>
            <a:t> e per la </a:t>
          </a:r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it-IT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esclusione sostanze</a:t>
          </a:r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it-IT" sz="1800" dirty="0"/>
        </a:p>
      </dgm:t>
    </dgm:pt>
    <dgm:pt modelId="{0BC4A53B-EC68-4AC8-BA70-C70F5958644C}" type="parTrans" cxnId="{455708A8-8FBC-4F1C-AB3C-7A1F26223355}">
      <dgm:prSet/>
      <dgm:spPr/>
      <dgm:t>
        <a:bodyPr/>
        <a:lstStyle/>
        <a:p>
          <a:endParaRPr lang="it-IT" sz="2000"/>
        </a:p>
      </dgm:t>
    </dgm:pt>
    <dgm:pt modelId="{BB2FC473-0CF6-4392-96A2-D293443065B9}" type="sibTrans" cxnId="{455708A8-8FBC-4F1C-AB3C-7A1F26223355}">
      <dgm:prSet/>
      <dgm:spPr/>
      <dgm:t>
        <a:bodyPr/>
        <a:lstStyle/>
        <a:p>
          <a:endParaRPr lang="it-IT" sz="2000"/>
        </a:p>
      </dgm:t>
    </dgm:pt>
    <dgm:pt modelId="{2DF0262B-6668-493D-B2AC-5D599DB6682C}">
      <dgm:prSet phldrT="[Testo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it-IT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Pianificazione </a:t>
          </a:r>
          <a:r>
            <a:rPr lang="it-IT" sz="1800" dirty="0"/>
            <a:t>triennale </a:t>
          </a:r>
          <a:r>
            <a:rPr lang="it-IT" sz="1800" b="1" u="none" dirty="0">
              <a:effectLst/>
            </a:rPr>
            <a:t>e</a:t>
          </a:r>
          <a:r>
            <a:rPr lang="it-IT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svolgimento ispezioni SGS-PIR </a:t>
          </a:r>
          <a:r>
            <a:rPr lang="it-IT" sz="1800" dirty="0"/>
            <a:t>su stabilimenti SS su base </a:t>
          </a:r>
          <a:r>
            <a:rPr lang="it-IT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regolare</a:t>
          </a:r>
          <a:r>
            <a:rPr lang="it-IT" sz="1800" dirty="0"/>
            <a:t> e a seguito di </a:t>
          </a:r>
          <a:r>
            <a:rPr lang="it-IT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</a:t>
          </a:r>
        </a:p>
      </dgm:t>
    </dgm:pt>
    <dgm:pt modelId="{94E57926-A3F9-48F0-9895-E2784EA61ED0}" type="parTrans" cxnId="{9F60B250-3C5D-41C9-9770-5B5C1D643240}">
      <dgm:prSet/>
      <dgm:spPr/>
      <dgm:t>
        <a:bodyPr/>
        <a:lstStyle/>
        <a:p>
          <a:endParaRPr lang="it-IT" sz="2000"/>
        </a:p>
      </dgm:t>
    </dgm:pt>
    <dgm:pt modelId="{B6F420A3-764A-4B38-93BD-EF849EBF7E7E}" type="sibTrans" cxnId="{9F60B250-3C5D-41C9-9770-5B5C1D643240}">
      <dgm:prSet/>
      <dgm:spPr/>
      <dgm:t>
        <a:bodyPr/>
        <a:lstStyle/>
        <a:p>
          <a:endParaRPr lang="it-IT" sz="2000"/>
        </a:p>
      </dgm:t>
    </dgm:pt>
    <dgm:pt modelId="{9ABB82D6-948E-4925-BF1A-08B937A9817A}">
      <dgm:prSet phldrT="[Testo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it-IT" sz="1800" dirty="0"/>
            <a:t>Supporto per </a:t>
          </a:r>
          <a:r>
            <a:rPr lang="it-IT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attività internazionali</a:t>
          </a:r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800" b="0" dirty="0">
              <a:effectLst/>
            </a:rPr>
            <a:t>presso AACC</a:t>
          </a:r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800" dirty="0"/>
            <a:t>(EU, OECD, OSCE)</a:t>
          </a:r>
        </a:p>
      </dgm:t>
    </dgm:pt>
    <dgm:pt modelId="{B2ADEE44-02F6-4E24-840B-A003FD0F516B}" type="parTrans" cxnId="{5D85409A-E343-4EBC-81C0-F219EE0EE72E}">
      <dgm:prSet/>
      <dgm:spPr/>
      <dgm:t>
        <a:bodyPr/>
        <a:lstStyle/>
        <a:p>
          <a:endParaRPr lang="it-IT" sz="2000"/>
        </a:p>
      </dgm:t>
    </dgm:pt>
    <dgm:pt modelId="{E509902C-74F8-409E-A143-37BA72CC8DA4}" type="sibTrans" cxnId="{5D85409A-E343-4EBC-81C0-F219EE0EE72E}">
      <dgm:prSet/>
      <dgm:spPr/>
      <dgm:t>
        <a:bodyPr/>
        <a:lstStyle/>
        <a:p>
          <a:endParaRPr lang="it-IT" sz="2000"/>
        </a:p>
      </dgm:t>
    </dgm:pt>
    <dgm:pt modelId="{D40E3A78-980F-457A-8B8C-09143B9049AF}">
      <dgm:prSet custT="1"/>
      <dgm:spPr/>
      <dgm:t>
        <a:bodyPr/>
        <a:lstStyle/>
        <a:p>
          <a:r>
            <a:rPr lang="it-IT" sz="1800" dirty="0"/>
            <a:t>Coordinamento e </a:t>
          </a:r>
          <a:r>
            <a:rPr lang="it-IT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indirizzo di ARPA </a:t>
          </a:r>
          <a:r>
            <a:rPr lang="it-IT" sz="1800" dirty="0"/>
            <a:t>nell’ambito del </a:t>
          </a:r>
          <a:r>
            <a:rPr lang="it-IT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SNPA</a:t>
          </a:r>
          <a:r>
            <a:rPr lang="it-IT" sz="1800" dirty="0"/>
            <a:t> </a:t>
          </a:r>
        </a:p>
      </dgm:t>
    </dgm:pt>
    <dgm:pt modelId="{71DBD759-9949-48EC-B9B5-B1AD42CBBD58}" type="parTrans" cxnId="{26C2B127-90A0-40BC-8BE5-7EB82EDF33B2}">
      <dgm:prSet/>
      <dgm:spPr/>
      <dgm:t>
        <a:bodyPr/>
        <a:lstStyle/>
        <a:p>
          <a:endParaRPr lang="it-IT" sz="2000"/>
        </a:p>
      </dgm:t>
    </dgm:pt>
    <dgm:pt modelId="{8BDD327E-EA28-4AD4-A29E-5FDE02606F00}" type="sibTrans" cxnId="{26C2B127-90A0-40BC-8BE5-7EB82EDF33B2}">
      <dgm:prSet/>
      <dgm:spPr/>
      <dgm:t>
        <a:bodyPr/>
        <a:lstStyle/>
        <a:p>
          <a:endParaRPr lang="it-IT" sz="2000"/>
        </a:p>
      </dgm:t>
    </dgm:pt>
    <dgm:pt modelId="{4A03C9C6-AD33-4529-A51E-088A3E87542F}">
      <dgm:prSet custT="1"/>
      <dgm:spPr/>
      <dgm:t>
        <a:bodyPr/>
        <a:lstStyle/>
        <a:p>
          <a:r>
            <a:rPr lang="it-IT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Collaborazione</a:t>
          </a:r>
          <a:r>
            <a:rPr lang="it-IT" sz="1800" dirty="0"/>
            <a:t> con altre </a:t>
          </a:r>
          <a:r>
            <a:rPr lang="it-IT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autorità competenti </a:t>
          </a:r>
          <a:r>
            <a:rPr lang="it-IT" sz="1800" dirty="0"/>
            <a:t>per i RIR (MI – VVF; DPC; MIT), nell’ambito del </a:t>
          </a:r>
          <a:r>
            <a:rPr lang="it-IT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Tavolo di Coordinamento Seveso</a:t>
          </a:r>
        </a:p>
      </dgm:t>
    </dgm:pt>
    <dgm:pt modelId="{67DF7860-96C2-433E-BF47-707ACAE1BB72}" type="parTrans" cxnId="{CA9534EC-0FC8-40C6-8396-D61E25C09D72}">
      <dgm:prSet/>
      <dgm:spPr/>
      <dgm:t>
        <a:bodyPr/>
        <a:lstStyle/>
        <a:p>
          <a:endParaRPr lang="it-IT" sz="2000"/>
        </a:p>
      </dgm:t>
    </dgm:pt>
    <dgm:pt modelId="{7C2C0B32-D0A6-408E-A70A-543302E7600C}" type="sibTrans" cxnId="{CA9534EC-0FC8-40C6-8396-D61E25C09D72}">
      <dgm:prSet/>
      <dgm:spPr/>
      <dgm:t>
        <a:bodyPr/>
        <a:lstStyle/>
        <a:p>
          <a:endParaRPr lang="it-IT" sz="2000"/>
        </a:p>
      </dgm:t>
    </dgm:pt>
    <dgm:pt modelId="{29E9DE62-5C35-4DFD-971A-8CEB004CCFB0}">
      <dgm:prSet custT="1"/>
      <dgm:spPr/>
      <dgm:t>
        <a:bodyPr/>
        <a:lstStyle/>
        <a:p>
          <a:r>
            <a:rPr lang="it-IT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Formazione per ispettori </a:t>
          </a:r>
          <a:r>
            <a:rPr lang="it-IT" sz="1800" dirty="0"/>
            <a:t>nazionali Seveso rivolta a </a:t>
          </a:r>
          <a:r>
            <a:rPr lang="it-IT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funzionari AA.CC.</a:t>
          </a:r>
        </a:p>
      </dgm:t>
    </dgm:pt>
    <dgm:pt modelId="{6AB09B9F-4440-44DF-8E80-8BFD928581BC}" type="parTrans" cxnId="{2FC08860-81EB-49BF-A922-7C385DA2F6EC}">
      <dgm:prSet/>
      <dgm:spPr/>
      <dgm:t>
        <a:bodyPr/>
        <a:lstStyle/>
        <a:p>
          <a:endParaRPr lang="it-IT" sz="2000"/>
        </a:p>
      </dgm:t>
    </dgm:pt>
    <dgm:pt modelId="{31E8EBD9-150F-462C-B926-71938F4AC78D}" type="sibTrans" cxnId="{2FC08860-81EB-49BF-A922-7C385DA2F6EC}">
      <dgm:prSet/>
      <dgm:spPr/>
      <dgm:t>
        <a:bodyPr/>
        <a:lstStyle/>
        <a:p>
          <a:endParaRPr lang="it-IT" sz="2000"/>
        </a:p>
      </dgm:t>
    </dgm:pt>
    <dgm:pt modelId="{34D523B9-10A4-48DA-A92B-2E6E66CF91E4}" type="pres">
      <dgm:prSet presAssocID="{C1B9CB8B-D91C-4EF7-A15F-6448C2E7F38F}" presName="diagram" presStyleCnt="0">
        <dgm:presLayoutVars>
          <dgm:dir/>
          <dgm:resizeHandles val="exact"/>
        </dgm:presLayoutVars>
      </dgm:prSet>
      <dgm:spPr/>
    </dgm:pt>
    <dgm:pt modelId="{3504666C-7F0F-4613-BAF7-E53F2ED03526}" type="pres">
      <dgm:prSet presAssocID="{8FED3D1E-104B-4782-BB69-E04B8F75B10E}" presName="node" presStyleLbl="node1" presStyleIdx="0" presStyleCnt="8" custLinFactNeighborY="30231">
        <dgm:presLayoutVars>
          <dgm:bulletEnabled val="1"/>
        </dgm:presLayoutVars>
      </dgm:prSet>
      <dgm:spPr/>
    </dgm:pt>
    <dgm:pt modelId="{AB621137-93F4-4549-9D09-29C56444DD58}" type="pres">
      <dgm:prSet presAssocID="{4FB8EFCC-F6ED-4F3E-9053-89578A8BACD0}" presName="sibTrans" presStyleCnt="0"/>
      <dgm:spPr/>
    </dgm:pt>
    <dgm:pt modelId="{6FEF3F9D-CA77-4BE5-9930-A722C3B10B06}" type="pres">
      <dgm:prSet presAssocID="{F55DB52D-C3F6-4A2A-985A-861081278326}" presName="node" presStyleLbl="node1" presStyleIdx="1" presStyleCnt="8" custLinFactNeighborY="30231">
        <dgm:presLayoutVars>
          <dgm:bulletEnabled val="1"/>
        </dgm:presLayoutVars>
      </dgm:prSet>
      <dgm:spPr/>
    </dgm:pt>
    <dgm:pt modelId="{3B6C0CAA-A758-45E1-9BB2-C07AC609D5C8}" type="pres">
      <dgm:prSet presAssocID="{8FDAE97A-E9C3-42C0-992A-86CF6979E3D0}" presName="sibTrans" presStyleCnt="0"/>
      <dgm:spPr/>
    </dgm:pt>
    <dgm:pt modelId="{4E2BB711-E7CD-40B4-8340-096E69AD7677}" type="pres">
      <dgm:prSet presAssocID="{0F2D5169-7667-4DD9-AEED-9FB95E0E574E}" presName="node" presStyleLbl="node1" presStyleIdx="2" presStyleCnt="8" custLinFactNeighborY="30231">
        <dgm:presLayoutVars>
          <dgm:bulletEnabled val="1"/>
        </dgm:presLayoutVars>
      </dgm:prSet>
      <dgm:spPr/>
    </dgm:pt>
    <dgm:pt modelId="{1D803F80-7DEB-4A60-82DD-BD07898AD527}" type="pres">
      <dgm:prSet presAssocID="{BB2FC473-0CF6-4392-96A2-D293443065B9}" presName="sibTrans" presStyleCnt="0"/>
      <dgm:spPr/>
    </dgm:pt>
    <dgm:pt modelId="{5D07E23E-69F8-4584-9F7B-AF6D081877D0}" type="pres">
      <dgm:prSet presAssocID="{2DF0262B-6668-493D-B2AC-5D599DB6682C}" presName="node" presStyleLbl="node1" presStyleIdx="3" presStyleCnt="8" custLinFactNeighborY="30231">
        <dgm:presLayoutVars>
          <dgm:bulletEnabled val="1"/>
        </dgm:presLayoutVars>
      </dgm:prSet>
      <dgm:spPr/>
    </dgm:pt>
    <dgm:pt modelId="{AA1FF192-C68D-4916-A9AD-3B6C1FD3F3DA}" type="pres">
      <dgm:prSet presAssocID="{B6F420A3-764A-4B38-93BD-EF849EBF7E7E}" presName="sibTrans" presStyleCnt="0"/>
      <dgm:spPr/>
    </dgm:pt>
    <dgm:pt modelId="{0282C807-61CF-4637-9277-2FEADE6C8686}" type="pres">
      <dgm:prSet presAssocID="{9ABB82D6-948E-4925-BF1A-08B937A9817A}" presName="node" presStyleLbl="node1" presStyleIdx="4" presStyleCnt="8" custLinFactNeighborY="30231">
        <dgm:presLayoutVars>
          <dgm:bulletEnabled val="1"/>
        </dgm:presLayoutVars>
      </dgm:prSet>
      <dgm:spPr/>
    </dgm:pt>
    <dgm:pt modelId="{13044699-1534-4D5E-926C-53E5BD702D38}" type="pres">
      <dgm:prSet presAssocID="{E509902C-74F8-409E-A143-37BA72CC8DA4}" presName="sibTrans" presStyleCnt="0"/>
      <dgm:spPr/>
    </dgm:pt>
    <dgm:pt modelId="{51AE4091-117B-4C76-B728-17EDE79B5488}" type="pres">
      <dgm:prSet presAssocID="{D40E3A78-980F-457A-8B8C-09143B9049AF}" presName="node" presStyleLbl="node1" presStyleIdx="5" presStyleCnt="8" custLinFactNeighborY="30231">
        <dgm:presLayoutVars>
          <dgm:bulletEnabled val="1"/>
        </dgm:presLayoutVars>
      </dgm:prSet>
      <dgm:spPr/>
    </dgm:pt>
    <dgm:pt modelId="{A84F21F9-BEEA-4574-833E-8DB4A92EF2F3}" type="pres">
      <dgm:prSet presAssocID="{8BDD327E-EA28-4AD4-A29E-5FDE02606F00}" presName="sibTrans" presStyleCnt="0"/>
      <dgm:spPr/>
    </dgm:pt>
    <dgm:pt modelId="{04D29479-C677-460C-968B-CE6A666A2D22}" type="pres">
      <dgm:prSet presAssocID="{4A03C9C6-AD33-4529-A51E-088A3E87542F}" presName="node" presStyleLbl="node1" presStyleIdx="6" presStyleCnt="8" custLinFactNeighborY="30231">
        <dgm:presLayoutVars>
          <dgm:bulletEnabled val="1"/>
        </dgm:presLayoutVars>
      </dgm:prSet>
      <dgm:spPr/>
    </dgm:pt>
    <dgm:pt modelId="{AE7701D2-4633-4F21-A760-5F671F0DE3C4}" type="pres">
      <dgm:prSet presAssocID="{7C2C0B32-D0A6-408E-A70A-543302E7600C}" presName="sibTrans" presStyleCnt="0"/>
      <dgm:spPr/>
    </dgm:pt>
    <dgm:pt modelId="{1E5377B1-CD4F-42E5-BD5A-9B4B12954A66}" type="pres">
      <dgm:prSet presAssocID="{29E9DE62-5C35-4DFD-971A-8CEB004CCFB0}" presName="node" presStyleLbl="node1" presStyleIdx="7" presStyleCnt="8" custLinFactNeighborY="30231">
        <dgm:presLayoutVars>
          <dgm:bulletEnabled val="1"/>
        </dgm:presLayoutVars>
      </dgm:prSet>
      <dgm:spPr/>
    </dgm:pt>
  </dgm:ptLst>
  <dgm:cxnLst>
    <dgm:cxn modelId="{5F76DC00-EDDC-4EF4-8C0A-E17AE0408161}" type="presOf" srcId="{8FED3D1E-104B-4782-BB69-E04B8F75B10E}" destId="{3504666C-7F0F-4613-BAF7-E53F2ED03526}" srcOrd="0" destOrd="0" presId="urn:microsoft.com/office/officeart/2005/8/layout/default"/>
    <dgm:cxn modelId="{8C4A5008-4149-4C97-B619-0C683BF8EBB6}" srcId="{C1B9CB8B-D91C-4EF7-A15F-6448C2E7F38F}" destId="{F55DB52D-C3F6-4A2A-985A-861081278326}" srcOrd="1" destOrd="0" parTransId="{909DEC7A-A42D-4404-9863-7FE949AE818A}" sibTransId="{8FDAE97A-E9C3-42C0-992A-86CF6979E3D0}"/>
    <dgm:cxn modelId="{67F73311-46FC-439D-91DF-57F3FFF93C65}" type="presOf" srcId="{29E9DE62-5C35-4DFD-971A-8CEB004CCFB0}" destId="{1E5377B1-CD4F-42E5-BD5A-9B4B12954A66}" srcOrd="0" destOrd="0" presId="urn:microsoft.com/office/officeart/2005/8/layout/default"/>
    <dgm:cxn modelId="{583CC315-1599-4964-853E-AB53B9AF7E5D}" type="presOf" srcId="{D40E3A78-980F-457A-8B8C-09143B9049AF}" destId="{51AE4091-117B-4C76-B728-17EDE79B5488}" srcOrd="0" destOrd="0" presId="urn:microsoft.com/office/officeart/2005/8/layout/default"/>
    <dgm:cxn modelId="{26C2B127-90A0-40BC-8BE5-7EB82EDF33B2}" srcId="{C1B9CB8B-D91C-4EF7-A15F-6448C2E7F38F}" destId="{D40E3A78-980F-457A-8B8C-09143B9049AF}" srcOrd="5" destOrd="0" parTransId="{71DBD759-9949-48EC-B9B5-B1AD42CBBD58}" sibTransId="{8BDD327E-EA28-4AD4-A29E-5FDE02606F00}"/>
    <dgm:cxn modelId="{366C3634-D733-40A1-8037-B4C9E9B213B6}" type="presOf" srcId="{4A03C9C6-AD33-4529-A51E-088A3E87542F}" destId="{04D29479-C677-460C-968B-CE6A666A2D22}" srcOrd="0" destOrd="0" presId="urn:microsoft.com/office/officeart/2005/8/layout/default"/>
    <dgm:cxn modelId="{2FC08860-81EB-49BF-A922-7C385DA2F6EC}" srcId="{C1B9CB8B-D91C-4EF7-A15F-6448C2E7F38F}" destId="{29E9DE62-5C35-4DFD-971A-8CEB004CCFB0}" srcOrd="7" destOrd="0" parTransId="{6AB09B9F-4440-44DF-8E80-8BFD928581BC}" sibTransId="{31E8EBD9-150F-462C-B926-71938F4AC78D}"/>
    <dgm:cxn modelId="{2AA37D6B-102A-4150-B2C0-D72FA92E017E}" type="presOf" srcId="{C1B9CB8B-D91C-4EF7-A15F-6448C2E7F38F}" destId="{34D523B9-10A4-48DA-A92B-2E6E66CF91E4}" srcOrd="0" destOrd="0" presId="urn:microsoft.com/office/officeart/2005/8/layout/default"/>
    <dgm:cxn modelId="{DEA4536F-D639-4395-B9BE-3B27BCD2C469}" srcId="{C1B9CB8B-D91C-4EF7-A15F-6448C2E7F38F}" destId="{8FED3D1E-104B-4782-BB69-E04B8F75B10E}" srcOrd="0" destOrd="0" parTransId="{827BD891-CD1D-4F89-A9B3-4D944B775DDB}" sibTransId="{4FB8EFCC-F6ED-4F3E-9053-89578A8BACD0}"/>
    <dgm:cxn modelId="{9F60B250-3C5D-41C9-9770-5B5C1D643240}" srcId="{C1B9CB8B-D91C-4EF7-A15F-6448C2E7F38F}" destId="{2DF0262B-6668-493D-B2AC-5D599DB6682C}" srcOrd="3" destOrd="0" parTransId="{94E57926-A3F9-48F0-9895-E2784EA61ED0}" sibTransId="{B6F420A3-764A-4B38-93BD-EF849EBF7E7E}"/>
    <dgm:cxn modelId="{0668CD77-8FB3-415D-AB59-1DF3AA2162B1}" type="presOf" srcId="{9ABB82D6-948E-4925-BF1A-08B937A9817A}" destId="{0282C807-61CF-4637-9277-2FEADE6C8686}" srcOrd="0" destOrd="0" presId="urn:microsoft.com/office/officeart/2005/8/layout/default"/>
    <dgm:cxn modelId="{0F71AE92-5DC3-41DC-BBAE-BDEEF1C96A70}" type="presOf" srcId="{2DF0262B-6668-493D-B2AC-5D599DB6682C}" destId="{5D07E23E-69F8-4584-9F7B-AF6D081877D0}" srcOrd="0" destOrd="0" presId="urn:microsoft.com/office/officeart/2005/8/layout/default"/>
    <dgm:cxn modelId="{5D85409A-E343-4EBC-81C0-F219EE0EE72E}" srcId="{C1B9CB8B-D91C-4EF7-A15F-6448C2E7F38F}" destId="{9ABB82D6-948E-4925-BF1A-08B937A9817A}" srcOrd="4" destOrd="0" parTransId="{B2ADEE44-02F6-4E24-840B-A003FD0F516B}" sibTransId="{E509902C-74F8-409E-A143-37BA72CC8DA4}"/>
    <dgm:cxn modelId="{455708A8-8FBC-4F1C-AB3C-7A1F26223355}" srcId="{C1B9CB8B-D91C-4EF7-A15F-6448C2E7F38F}" destId="{0F2D5169-7667-4DD9-AEED-9FB95E0E574E}" srcOrd="2" destOrd="0" parTransId="{0BC4A53B-EC68-4AC8-BA70-C70F5958644C}" sibTransId="{BB2FC473-0CF6-4392-96A2-D293443065B9}"/>
    <dgm:cxn modelId="{60E76BBE-FAAE-4F3D-8742-E53135F7F30D}" type="presOf" srcId="{0F2D5169-7667-4DD9-AEED-9FB95E0E574E}" destId="{4E2BB711-E7CD-40B4-8340-096E69AD7677}" srcOrd="0" destOrd="0" presId="urn:microsoft.com/office/officeart/2005/8/layout/default"/>
    <dgm:cxn modelId="{644E19E0-AE15-4B4C-ADBE-A0091082FB16}" type="presOf" srcId="{F55DB52D-C3F6-4A2A-985A-861081278326}" destId="{6FEF3F9D-CA77-4BE5-9930-A722C3B10B06}" srcOrd="0" destOrd="0" presId="urn:microsoft.com/office/officeart/2005/8/layout/default"/>
    <dgm:cxn modelId="{CA9534EC-0FC8-40C6-8396-D61E25C09D72}" srcId="{C1B9CB8B-D91C-4EF7-A15F-6448C2E7F38F}" destId="{4A03C9C6-AD33-4529-A51E-088A3E87542F}" srcOrd="6" destOrd="0" parTransId="{67DF7860-96C2-433E-BF47-707ACAE1BB72}" sibTransId="{7C2C0B32-D0A6-408E-A70A-543302E7600C}"/>
    <dgm:cxn modelId="{706F014A-BBDC-4881-890B-8B2C04AB2762}" type="presParOf" srcId="{34D523B9-10A4-48DA-A92B-2E6E66CF91E4}" destId="{3504666C-7F0F-4613-BAF7-E53F2ED03526}" srcOrd="0" destOrd="0" presId="urn:microsoft.com/office/officeart/2005/8/layout/default"/>
    <dgm:cxn modelId="{3296BEEE-B03D-4577-802C-3E8ED2EE0118}" type="presParOf" srcId="{34D523B9-10A4-48DA-A92B-2E6E66CF91E4}" destId="{AB621137-93F4-4549-9D09-29C56444DD58}" srcOrd="1" destOrd="0" presId="urn:microsoft.com/office/officeart/2005/8/layout/default"/>
    <dgm:cxn modelId="{5743743E-9564-4C69-BCC6-598EFFCEA1D3}" type="presParOf" srcId="{34D523B9-10A4-48DA-A92B-2E6E66CF91E4}" destId="{6FEF3F9D-CA77-4BE5-9930-A722C3B10B06}" srcOrd="2" destOrd="0" presId="urn:microsoft.com/office/officeart/2005/8/layout/default"/>
    <dgm:cxn modelId="{4498C3B4-DB58-4806-98C1-DABDE14DA597}" type="presParOf" srcId="{34D523B9-10A4-48DA-A92B-2E6E66CF91E4}" destId="{3B6C0CAA-A758-45E1-9BB2-C07AC609D5C8}" srcOrd="3" destOrd="0" presId="urn:microsoft.com/office/officeart/2005/8/layout/default"/>
    <dgm:cxn modelId="{5276C90B-7988-4C53-8861-62FBD590B5F4}" type="presParOf" srcId="{34D523B9-10A4-48DA-A92B-2E6E66CF91E4}" destId="{4E2BB711-E7CD-40B4-8340-096E69AD7677}" srcOrd="4" destOrd="0" presId="urn:microsoft.com/office/officeart/2005/8/layout/default"/>
    <dgm:cxn modelId="{0A9F8D2A-9C59-4255-8454-38AE88995E09}" type="presParOf" srcId="{34D523B9-10A4-48DA-A92B-2E6E66CF91E4}" destId="{1D803F80-7DEB-4A60-82DD-BD07898AD527}" srcOrd="5" destOrd="0" presId="urn:microsoft.com/office/officeart/2005/8/layout/default"/>
    <dgm:cxn modelId="{7E5E7B6F-639E-4BFA-AE2A-2A32D5F428FD}" type="presParOf" srcId="{34D523B9-10A4-48DA-A92B-2E6E66CF91E4}" destId="{5D07E23E-69F8-4584-9F7B-AF6D081877D0}" srcOrd="6" destOrd="0" presId="urn:microsoft.com/office/officeart/2005/8/layout/default"/>
    <dgm:cxn modelId="{C526BB95-88CB-40D5-93E1-08F422FFC07C}" type="presParOf" srcId="{34D523B9-10A4-48DA-A92B-2E6E66CF91E4}" destId="{AA1FF192-C68D-4916-A9AD-3B6C1FD3F3DA}" srcOrd="7" destOrd="0" presId="urn:microsoft.com/office/officeart/2005/8/layout/default"/>
    <dgm:cxn modelId="{49278691-0F69-4505-8407-1CC7F471B9EB}" type="presParOf" srcId="{34D523B9-10A4-48DA-A92B-2E6E66CF91E4}" destId="{0282C807-61CF-4637-9277-2FEADE6C8686}" srcOrd="8" destOrd="0" presId="urn:microsoft.com/office/officeart/2005/8/layout/default"/>
    <dgm:cxn modelId="{74F01180-8536-4196-A0B1-B23531BA57C5}" type="presParOf" srcId="{34D523B9-10A4-48DA-A92B-2E6E66CF91E4}" destId="{13044699-1534-4D5E-926C-53E5BD702D38}" srcOrd="9" destOrd="0" presId="urn:microsoft.com/office/officeart/2005/8/layout/default"/>
    <dgm:cxn modelId="{B1C8EAC9-D971-447E-8130-CCFA9863E8D6}" type="presParOf" srcId="{34D523B9-10A4-48DA-A92B-2E6E66CF91E4}" destId="{51AE4091-117B-4C76-B728-17EDE79B5488}" srcOrd="10" destOrd="0" presId="urn:microsoft.com/office/officeart/2005/8/layout/default"/>
    <dgm:cxn modelId="{28B99035-8716-4295-84C9-83028F2AFBD0}" type="presParOf" srcId="{34D523B9-10A4-48DA-A92B-2E6E66CF91E4}" destId="{A84F21F9-BEEA-4574-833E-8DB4A92EF2F3}" srcOrd="11" destOrd="0" presId="urn:microsoft.com/office/officeart/2005/8/layout/default"/>
    <dgm:cxn modelId="{E36467FE-E822-4631-99B3-F6E377461036}" type="presParOf" srcId="{34D523B9-10A4-48DA-A92B-2E6E66CF91E4}" destId="{04D29479-C677-460C-968B-CE6A666A2D22}" srcOrd="12" destOrd="0" presId="urn:microsoft.com/office/officeart/2005/8/layout/default"/>
    <dgm:cxn modelId="{14876BF6-9DD9-42BD-A87C-3E1577000377}" type="presParOf" srcId="{34D523B9-10A4-48DA-A92B-2E6E66CF91E4}" destId="{AE7701D2-4633-4F21-A760-5F671F0DE3C4}" srcOrd="13" destOrd="0" presId="urn:microsoft.com/office/officeart/2005/8/layout/default"/>
    <dgm:cxn modelId="{761C1623-D71E-49EB-A6B8-0D7070E6B736}" type="presParOf" srcId="{34D523B9-10A4-48DA-A92B-2E6E66CF91E4}" destId="{1E5377B1-CD4F-42E5-BD5A-9B4B12954A6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482CD5-9C0A-4632-955E-83586E18C79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0E6CEA7A-D250-4BBC-ACCA-47197BB5963D}">
      <dgm:prSet phldrT="[Testo]"/>
      <dgm:spPr/>
      <dgm:t>
        <a:bodyPr/>
        <a:lstStyle/>
        <a:p>
          <a:r>
            <a:rPr lang="it" u="sng" dirty="0"/>
            <a:t>Perimetro dello stabilimento </a:t>
          </a:r>
          <a:r>
            <a:rPr lang="it" dirty="0"/>
            <a:t>, degli edifici o delle apparecchiature contenenti </a:t>
          </a:r>
          <a:r>
            <a:rPr lang="it" u="sng" dirty="0"/>
            <a:t>sostanze</a:t>
          </a:r>
          <a:r>
            <a:rPr lang="it" dirty="0"/>
            <a:t> pericolose </a:t>
          </a:r>
          <a:r>
            <a:rPr lang="it" u="sng" dirty="0"/>
            <a:t>inaccessibili all'acqua</a:t>
          </a:r>
          <a:endParaRPr lang="it-IT" u="sng" dirty="0"/>
        </a:p>
      </dgm:t>
    </dgm:pt>
    <dgm:pt modelId="{7806F4ED-A54A-44BC-B3E3-6EAE7652326B}" type="parTrans" cxnId="{733FDD8B-0DA9-4F8F-9909-2AD7970084CA}">
      <dgm:prSet/>
      <dgm:spPr/>
      <dgm:t>
        <a:bodyPr/>
        <a:lstStyle/>
        <a:p>
          <a:endParaRPr lang="it-IT"/>
        </a:p>
      </dgm:t>
    </dgm:pt>
    <dgm:pt modelId="{AE1DB5B2-894F-4B8C-B11A-584F8678739D}" type="sibTrans" cxnId="{733FDD8B-0DA9-4F8F-9909-2AD7970084CA}">
      <dgm:prSet/>
      <dgm:spPr/>
      <dgm:t>
        <a:bodyPr/>
        <a:lstStyle/>
        <a:p>
          <a:endParaRPr lang="it-IT"/>
        </a:p>
      </dgm:t>
    </dgm:pt>
    <dgm:pt modelId="{9C011E1E-68EC-4057-883D-F4159F0997B6}">
      <dgm:prSet phldrT="[Testo]"/>
      <dgm:spPr/>
      <dgm:t>
        <a:bodyPr/>
        <a:lstStyle/>
        <a:p>
          <a:r>
            <a:rPr lang="it" dirty="0"/>
            <a:t>Costruzione di </a:t>
          </a:r>
          <a:r>
            <a:rPr lang="it" u="sng" dirty="0"/>
            <a:t>opere di difesa (strutture)</a:t>
          </a:r>
          <a:endParaRPr lang="it-IT" u="sng" dirty="0"/>
        </a:p>
      </dgm:t>
    </dgm:pt>
    <dgm:pt modelId="{7CABBD09-A98C-48E9-A1C5-233CA087E268}" type="parTrans" cxnId="{D4B5AA67-CF7E-4C6A-BBC5-9A72CC8FD5B9}">
      <dgm:prSet/>
      <dgm:spPr/>
      <dgm:t>
        <a:bodyPr/>
        <a:lstStyle/>
        <a:p>
          <a:endParaRPr lang="it-IT"/>
        </a:p>
      </dgm:t>
    </dgm:pt>
    <dgm:pt modelId="{8C53FD3E-FF91-4905-BBED-F59E1453E5A8}" type="sibTrans" cxnId="{D4B5AA67-CF7E-4C6A-BBC5-9A72CC8FD5B9}">
      <dgm:prSet/>
      <dgm:spPr/>
      <dgm:t>
        <a:bodyPr/>
        <a:lstStyle/>
        <a:p>
          <a:endParaRPr lang="it-IT"/>
        </a:p>
      </dgm:t>
    </dgm:pt>
    <dgm:pt modelId="{906E5B82-0C3A-4303-AFC1-7DE50F4ED649}">
      <dgm:prSet phldrT="[Testo]"/>
      <dgm:spPr/>
      <dgm:t>
        <a:bodyPr/>
        <a:lstStyle/>
        <a:p>
          <a:r>
            <a:rPr lang="it" dirty="0"/>
            <a:t>Installazione di </a:t>
          </a:r>
          <a:r>
            <a:rPr lang="it" u="sng" dirty="0"/>
            <a:t>valvole di non ritorno</a:t>
          </a:r>
          <a:endParaRPr lang="it-IT" u="sng" dirty="0"/>
        </a:p>
      </dgm:t>
    </dgm:pt>
    <dgm:pt modelId="{05193D3F-161F-44EF-8B18-6C59B24688CB}" type="parTrans" cxnId="{2C3FD141-F0D3-4C61-998B-F705795C4669}">
      <dgm:prSet/>
      <dgm:spPr/>
      <dgm:t>
        <a:bodyPr/>
        <a:lstStyle/>
        <a:p>
          <a:endParaRPr lang="it-IT"/>
        </a:p>
      </dgm:t>
    </dgm:pt>
    <dgm:pt modelId="{96B9D93F-4C74-4081-8821-812F2E987B07}" type="sibTrans" cxnId="{2C3FD141-F0D3-4C61-998B-F705795C4669}">
      <dgm:prSet/>
      <dgm:spPr/>
      <dgm:t>
        <a:bodyPr/>
        <a:lstStyle/>
        <a:p>
          <a:endParaRPr lang="it-IT"/>
        </a:p>
      </dgm:t>
    </dgm:pt>
    <dgm:pt modelId="{9931F47F-06CF-4A1B-A57E-CACD346659B8}">
      <dgm:prSet phldrT="[Testo]"/>
      <dgm:spPr/>
      <dgm:t>
        <a:bodyPr/>
        <a:lstStyle/>
        <a:p>
          <a:r>
            <a:rPr lang="it" u="sng" dirty="0"/>
            <a:t>Piano di controllo </a:t>
          </a:r>
          <a:r>
            <a:rPr lang="it" dirty="0"/>
            <a:t>periodico (dopo/prima dell'alluvione)</a:t>
          </a:r>
          <a:endParaRPr lang="it-IT" dirty="0"/>
        </a:p>
      </dgm:t>
    </dgm:pt>
    <dgm:pt modelId="{29877257-D8BC-443A-BD6F-1BC331D54D41}" type="parTrans" cxnId="{4FBE4BD5-E555-4118-8635-3CB7C7151C4D}">
      <dgm:prSet/>
      <dgm:spPr/>
      <dgm:t>
        <a:bodyPr/>
        <a:lstStyle/>
        <a:p>
          <a:endParaRPr lang="it-IT"/>
        </a:p>
      </dgm:t>
    </dgm:pt>
    <dgm:pt modelId="{EDEED183-1EE9-4C2A-BF08-30BB8D0B401E}" type="sibTrans" cxnId="{4FBE4BD5-E555-4118-8635-3CB7C7151C4D}">
      <dgm:prSet/>
      <dgm:spPr/>
      <dgm:t>
        <a:bodyPr/>
        <a:lstStyle/>
        <a:p>
          <a:endParaRPr lang="it-IT"/>
        </a:p>
      </dgm:t>
    </dgm:pt>
    <dgm:pt modelId="{96C6C932-5B94-4654-81A2-D97EBB8519CB}">
      <dgm:prSet phldrT="[Testo]"/>
      <dgm:spPr/>
      <dgm:t>
        <a:bodyPr/>
        <a:lstStyle/>
        <a:p>
          <a:r>
            <a:rPr lang="it" u="sng" dirty="0"/>
            <a:t>Chiusura di aperture </a:t>
          </a:r>
          <a:r>
            <a:rPr lang="it" dirty="0"/>
            <a:t>e punti di ingresso dell'acqua</a:t>
          </a:r>
          <a:endParaRPr lang="it-IT" dirty="0"/>
        </a:p>
      </dgm:t>
    </dgm:pt>
    <dgm:pt modelId="{9020AD1E-6508-446F-A9BA-724509822917}" type="parTrans" cxnId="{64B4FC0B-1969-4235-9FFA-09D9F6E90EF7}">
      <dgm:prSet/>
      <dgm:spPr/>
      <dgm:t>
        <a:bodyPr/>
        <a:lstStyle/>
        <a:p>
          <a:endParaRPr lang="it-IT"/>
        </a:p>
      </dgm:t>
    </dgm:pt>
    <dgm:pt modelId="{A2BC4D6A-1953-4A07-8C3F-FA01A84D56E0}" type="sibTrans" cxnId="{64B4FC0B-1969-4235-9FFA-09D9F6E90EF7}">
      <dgm:prSet/>
      <dgm:spPr/>
      <dgm:t>
        <a:bodyPr/>
        <a:lstStyle/>
        <a:p>
          <a:endParaRPr lang="it-IT"/>
        </a:p>
      </dgm:t>
    </dgm:pt>
    <dgm:pt modelId="{CDF53C6A-6192-44AB-93A5-693A928378A2}">
      <dgm:prSet phldrT="[Testo]"/>
      <dgm:spPr/>
      <dgm:t>
        <a:bodyPr/>
        <a:lstStyle/>
        <a:p>
          <a:r>
            <a:rPr lang="it" u="sng" dirty="0"/>
            <a:t>Impermeabilizzazione</a:t>
          </a:r>
          <a:r>
            <a:rPr lang="it" dirty="0"/>
            <a:t> delle </a:t>
          </a:r>
          <a:r>
            <a:rPr lang="it" u="sng" dirty="0"/>
            <a:t>pareti</a:t>
          </a:r>
          <a:endParaRPr lang="it-IT" u="sng" dirty="0"/>
        </a:p>
      </dgm:t>
    </dgm:pt>
    <dgm:pt modelId="{21978D10-671A-4DE4-9905-0D4F8397F1D2}" type="parTrans" cxnId="{285C8E2A-ADE2-406F-89F3-F7887130B203}">
      <dgm:prSet/>
      <dgm:spPr/>
      <dgm:t>
        <a:bodyPr/>
        <a:lstStyle/>
        <a:p>
          <a:endParaRPr lang="it-IT"/>
        </a:p>
      </dgm:t>
    </dgm:pt>
    <dgm:pt modelId="{6D369B2B-4750-40D2-83B2-0166C532EFDB}" type="sibTrans" cxnId="{285C8E2A-ADE2-406F-89F3-F7887130B203}">
      <dgm:prSet/>
      <dgm:spPr/>
      <dgm:t>
        <a:bodyPr/>
        <a:lstStyle/>
        <a:p>
          <a:endParaRPr lang="it-IT"/>
        </a:p>
      </dgm:t>
    </dgm:pt>
    <dgm:pt modelId="{42138501-CBF4-42DF-BDCE-8F166DA64F70}">
      <dgm:prSet phldrT="[Testo]"/>
      <dgm:spPr/>
      <dgm:t>
        <a:bodyPr/>
        <a:lstStyle/>
        <a:p>
          <a:r>
            <a:rPr lang="it" u="sng" dirty="0"/>
            <a:t>Sigillare i punti di penetrazione </a:t>
          </a:r>
          <a:r>
            <a:rPr lang="it" dirty="0"/>
            <a:t>nei muri</a:t>
          </a:r>
          <a:endParaRPr lang="it-IT" dirty="0"/>
        </a:p>
      </dgm:t>
    </dgm:pt>
    <dgm:pt modelId="{DBB0A31B-F79C-4126-A7A1-04F0E25F1E7A}" type="parTrans" cxnId="{D5978174-C5F3-4E49-BB6D-571C30C02F89}">
      <dgm:prSet/>
      <dgm:spPr/>
      <dgm:t>
        <a:bodyPr/>
        <a:lstStyle/>
        <a:p>
          <a:endParaRPr lang="it-IT"/>
        </a:p>
      </dgm:t>
    </dgm:pt>
    <dgm:pt modelId="{AEFCBB43-3120-413A-84AA-D84E3E39440A}" type="sibTrans" cxnId="{D5978174-C5F3-4E49-BB6D-571C30C02F89}">
      <dgm:prSet/>
      <dgm:spPr/>
      <dgm:t>
        <a:bodyPr/>
        <a:lstStyle/>
        <a:p>
          <a:endParaRPr lang="it-IT"/>
        </a:p>
      </dgm:t>
    </dgm:pt>
    <dgm:pt modelId="{C17CF530-DEC2-41DD-81BA-D3148A32D7EF}">
      <dgm:prSet phldrT="[Testo]"/>
      <dgm:spPr/>
      <dgm:t>
        <a:bodyPr/>
        <a:lstStyle/>
        <a:p>
          <a:r>
            <a:rPr lang="it" u="sng" dirty="0"/>
            <a:t>Pompe </a:t>
          </a:r>
          <a:r>
            <a:rPr lang="it" dirty="0"/>
            <a:t>per la raccolta e </a:t>
          </a:r>
          <a:r>
            <a:rPr lang="it" u="sng" dirty="0"/>
            <a:t>lo scarico dell'acqua</a:t>
          </a:r>
          <a:endParaRPr lang="it-IT" u="sng" dirty="0"/>
        </a:p>
      </dgm:t>
    </dgm:pt>
    <dgm:pt modelId="{2FBBD363-FCFD-4E50-B925-7526CB76528A}" type="parTrans" cxnId="{A850783D-8882-4C0C-AA52-FBEDC3C71704}">
      <dgm:prSet/>
      <dgm:spPr/>
      <dgm:t>
        <a:bodyPr/>
        <a:lstStyle/>
        <a:p>
          <a:endParaRPr lang="it-IT"/>
        </a:p>
      </dgm:t>
    </dgm:pt>
    <dgm:pt modelId="{030E651A-0E3B-4CBD-96FC-ED502268D6AB}" type="sibTrans" cxnId="{A850783D-8882-4C0C-AA52-FBEDC3C71704}">
      <dgm:prSet/>
      <dgm:spPr/>
      <dgm:t>
        <a:bodyPr/>
        <a:lstStyle/>
        <a:p>
          <a:endParaRPr lang="it-IT"/>
        </a:p>
      </dgm:t>
    </dgm:pt>
    <dgm:pt modelId="{23B2D030-0041-4B2A-B151-F820DD0CFAB7}" type="pres">
      <dgm:prSet presAssocID="{F7482CD5-9C0A-4632-955E-83586E18C79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35529F8-810E-43C1-A7DD-E66A529EEA6E}" type="pres">
      <dgm:prSet presAssocID="{0E6CEA7A-D250-4BBC-ACCA-47197BB5963D}" presName="root1" presStyleCnt="0"/>
      <dgm:spPr/>
    </dgm:pt>
    <dgm:pt modelId="{A6D26D8D-16E7-4CDE-9ED4-70D916743C73}" type="pres">
      <dgm:prSet presAssocID="{0E6CEA7A-D250-4BBC-ACCA-47197BB5963D}" presName="LevelOneTextNode" presStyleLbl="node0" presStyleIdx="0" presStyleCnt="1" custAng="5400000" custScaleX="523103" custScaleY="99359" custLinFactX="-27128" custLinFactNeighborX="-100000" custLinFactNeighborY="37">
        <dgm:presLayoutVars>
          <dgm:chPref val="3"/>
        </dgm:presLayoutVars>
      </dgm:prSet>
      <dgm:spPr/>
    </dgm:pt>
    <dgm:pt modelId="{F636A6B3-A3E3-43D8-A388-E2AB091A1839}" type="pres">
      <dgm:prSet presAssocID="{0E6CEA7A-D250-4BBC-ACCA-47197BB5963D}" presName="level2hierChild" presStyleCnt="0"/>
      <dgm:spPr/>
    </dgm:pt>
    <dgm:pt modelId="{8655416A-EAAE-4F18-BDC7-7139235C481F}" type="pres">
      <dgm:prSet presAssocID="{7CABBD09-A98C-48E9-A1C5-233CA087E268}" presName="conn2-1" presStyleLbl="parChTrans1D2" presStyleIdx="0" presStyleCnt="7"/>
      <dgm:spPr/>
    </dgm:pt>
    <dgm:pt modelId="{6D37A443-1D5A-48B9-8C05-5C344A418BEF}" type="pres">
      <dgm:prSet presAssocID="{7CABBD09-A98C-48E9-A1C5-233CA087E268}" presName="connTx" presStyleLbl="parChTrans1D2" presStyleIdx="0" presStyleCnt="7"/>
      <dgm:spPr/>
    </dgm:pt>
    <dgm:pt modelId="{B65B954B-EBFA-45E6-8EB8-D4961A5F2878}" type="pres">
      <dgm:prSet presAssocID="{9C011E1E-68EC-4057-883D-F4159F0997B6}" presName="root2" presStyleCnt="0"/>
      <dgm:spPr/>
    </dgm:pt>
    <dgm:pt modelId="{03DF3CFA-0A4E-4DB7-AC1C-B819F8AD11F1}" type="pres">
      <dgm:prSet presAssocID="{9C011E1E-68EC-4057-883D-F4159F0997B6}" presName="LevelTwoTextNode" presStyleLbl="node2" presStyleIdx="0" presStyleCnt="7" custLinFactNeighborX="33111">
        <dgm:presLayoutVars>
          <dgm:chPref val="3"/>
        </dgm:presLayoutVars>
      </dgm:prSet>
      <dgm:spPr/>
    </dgm:pt>
    <dgm:pt modelId="{5A25DE31-36D8-475C-8143-FAF18AE6A872}" type="pres">
      <dgm:prSet presAssocID="{9C011E1E-68EC-4057-883D-F4159F0997B6}" presName="level3hierChild" presStyleCnt="0"/>
      <dgm:spPr/>
    </dgm:pt>
    <dgm:pt modelId="{DC6DD042-2D73-4583-980D-053811836208}" type="pres">
      <dgm:prSet presAssocID="{9020AD1E-6508-446F-A9BA-724509822917}" presName="conn2-1" presStyleLbl="parChTrans1D2" presStyleIdx="1" presStyleCnt="7"/>
      <dgm:spPr/>
    </dgm:pt>
    <dgm:pt modelId="{C363167D-5BC2-4D92-AF42-A05E17199F31}" type="pres">
      <dgm:prSet presAssocID="{9020AD1E-6508-446F-A9BA-724509822917}" presName="connTx" presStyleLbl="parChTrans1D2" presStyleIdx="1" presStyleCnt="7"/>
      <dgm:spPr/>
    </dgm:pt>
    <dgm:pt modelId="{90699547-9BCC-4E45-B1BB-F67E8AD65712}" type="pres">
      <dgm:prSet presAssocID="{96C6C932-5B94-4654-81A2-D97EBB8519CB}" presName="root2" presStyleCnt="0"/>
      <dgm:spPr/>
    </dgm:pt>
    <dgm:pt modelId="{18330FBD-C1EB-4672-942F-C5BFE67BBAFB}" type="pres">
      <dgm:prSet presAssocID="{96C6C932-5B94-4654-81A2-D97EBB8519CB}" presName="LevelTwoTextNode" presStyleLbl="node2" presStyleIdx="1" presStyleCnt="7" custLinFactNeighborX="33111">
        <dgm:presLayoutVars>
          <dgm:chPref val="3"/>
        </dgm:presLayoutVars>
      </dgm:prSet>
      <dgm:spPr/>
    </dgm:pt>
    <dgm:pt modelId="{51C42169-3912-4646-9497-A3E37C993D66}" type="pres">
      <dgm:prSet presAssocID="{96C6C932-5B94-4654-81A2-D97EBB8519CB}" presName="level3hierChild" presStyleCnt="0"/>
      <dgm:spPr/>
    </dgm:pt>
    <dgm:pt modelId="{0F926036-5190-4A6E-AC4A-565B5B570CA0}" type="pres">
      <dgm:prSet presAssocID="{21978D10-671A-4DE4-9905-0D4F8397F1D2}" presName="conn2-1" presStyleLbl="parChTrans1D2" presStyleIdx="2" presStyleCnt="7"/>
      <dgm:spPr/>
    </dgm:pt>
    <dgm:pt modelId="{93EBD304-2E39-487F-97B3-B916B37AFE19}" type="pres">
      <dgm:prSet presAssocID="{21978D10-671A-4DE4-9905-0D4F8397F1D2}" presName="connTx" presStyleLbl="parChTrans1D2" presStyleIdx="2" presStyleCnt="7"/>
      <dgm:spPr/>
    </dgm:pt>
    <dgm:pt modelId="{1D6C1490-DAB9-45A7-86F5-406E62A5A552}" type="pres">
      <dgm:prSet presAssocID="{CDF53C6A-6192-44AB-93A5-693A928378A2}" presName="root2" presStyleCnt="0"/>
      <dgm:spPr/>
    </dgm:pt>
    <dgm:pt modelId="{9B50122E-55B7-4C0B-BE93-E54A8742CA30}" type="pres">
      <dgm:prSet presAssocID="{CDF53C6A-6192-44AB-93A5-693A928378A2}" presName="LevelTwoTextNode" presStyleLbl="node2" presStyleIdx="2" presStyleCnt="7" custLinFactNeighborX="33111">
        <dgm:presLayoutVars>
          <dgm:chPref val="3"/>
        </dgm:presLayoutVars>
      </dgm:prSet>
      <dgm:spPr/>
    </dgm:pt>
    <dgm:pt modelId="{4D6328C7-CAFF-4138-8A35-300E755F14BD}" type="pres">
      <dgm:prSet presAssocID="{CDF53C6A-6192-44AB-93A5-693A928378A2}" presName="level3hierChild" presStyleCnt="0"/>
      <dgm:spPr/>
    </dgm:pt>
    <dgm:pt modelId="{79015557-E527-4AB7-9CCC-4D753B729618}" type="pres">
      <dgm:prSet presAssocID="{DBB0A31B-F79C-4126-A7A1-04F0E25F1E7A}" presName="conn2-1" presStyleLbl="parChTrans1D2" presStyleIdx="3" presStyleCnt="7"/>
      <dgm:spPr/>
    </dgm:pt>
    <dgm:pt modelId="{5EE92E9F-0AD0-4C70-97D5-D7252BFB641D}" type="pres">
      <dgm:prSet presAssocID="{DBB0A31B-F79C-4126-A7A1-04F0E25F1E7A}" presName="connTx" presStyleLbl="parChTrans1D2" presStyleIdx="3" presStyleCnt="7"/>
      <dgm:spPr/>
    </dgm:pt>
    <dgm:pt modelId="{B887C984-10B6-4637-8C93-C4C3860CB58B}" type="pres">
      <dgm:prSet presAssocID="{42138501-CBF4-42DF-BDCE-8F166DA64F70}" presName="root2" presStyleCnt="0"/>
      <dgm:spPr/>
    </dgm:pt>
    <dgm:pt modelId="{9C37776C-7539-49A9-B57C-EFFAFEB1F3CA}" type="pres">
      <dgm:prSet presAssocID="{42138501-CBF4-42DF-BDCE-8F166DA64F70}" presName="LevelTwoTextNode" presStyleLbl="node2" presStyleIdx="3" presStyleCnt="7" custLinFactNeighborX="33111">
        <dgm:presLayoutVars>
          <dgm:chPref val="3"/>
        </dgm:presLayoutVars>
      </dgm:prSet>
      <dgm:spPr/>
    </dgm:pt>
    <dgm:pt modelId="{2D595C32-4F35-4A37-A3B0-F8002EBE2422}" type="pres">
      <dgm:prSet presAssocID="{42138501-CBF4-42DF-BDCE-8F166DA64F70}" presName="level3hierChild" presStyleCnt="0"/>
      <dgm:spPr/>
    </dgm:pt>
    <dgm:pt modelId="{3C76C02D-58F8-4C79-B5AF-0387C1ABCF01}" type="pres">
      <dgm:prSet presAssocID="{2FBBD363-FCFD-4E50-B925-7526CB76528A}" presName="conn2-1" presStyleLbl="parChTrans1D2" presStyleIdx="4" presStyleCnt="7"/>
      <dgm:spPr/>
    </dgm:pt>
    <dgm:pt modelId="{7FD968D9-6ABC-4488-A199-2560ED801F5E}" type="pres">
      <dgm:prSet presAssocID="{2FBBD363-FCFD-4E50-B925-7526CB76528A}" presName="connTx" presStyleLbl="parChTrans1D2" presStyleIdx="4" presStyleCnt="7"/>
      <dgm:spPr/>
    </dgm:pt>
    <dgm:pt modelId="{F62A0B2E-C1FF-4300-B4E6-4749B9B9C54D}" type="pres">
      <dgm:prSet presAssocID="{C17CF530-DEC2-41DD-81BA-D3148A32D7EF}" presName="root2" presStyleCnt="0"/>
      <dgm:spPr/>
    </dgm:pt>
    <dgm:pt modelId="{9F4D5AE0-90F0-4E71-B237-A29ECEF485BD}" type="pres">
      <dgm:prSet presAssocID="{C17CF530-DEC2-41DD-81BA-D3148A32D7EF}" presName="LevelTwoTextNode" presStyleLbl="node2" presStyleIdx="4" presStyleCnt="7" custLinFactNeighborX="33111">
        <dgm:presLayoutVars>
          <dgm:chPref val="3"/>
        </dgm:presLayoutVars>
      </dgm:prSet>
      <dgm:spPr/>
    </dgm:pt>
    <dgm:pt modelId="{639CF974-4950-47E6-A17B-8A84A28D2A09}" type="pres">
      <dgm:prSet presAssocID="{C17CF530-DEC2-41DD-81BA-D3148A32D7EF}" presName="level3hierChild" presStyleCnt="0"/>
      <dgm:spPr/>
    </dgm:pt>
    <dgm:pt modelId="{4DC0BD57-1C24-4026-9B5A-DEDB532599BF}" type="pres">
      <dgm:prSet presAssocID="{05193D3F-161F-44EF-8B18-6C59B24688CB}" presName="conn2-1" presStyleLbl="parChTrans1D2" presStyleIdx="5" presStyleCnt="7"/>
      <dgm:spPr/>
    </dgm:pt>
    <dgm:pt modelId="{04CF715E-FB02-46BF-8358-668BE0993266}" type="pres">
      <dgm:prSet presAssocID="{05193D3F-161F-44EF-8B18-6C59B24688CB}" presName="connTx" presStyleLbl="parChTrans1D2" presStyleIdx="5" presStyleCnt="7"/>
      <dgm:spPr/>
    </dgm:pt>
    <dgm:pt modelId="{4347671B-F48A-4DF2-B823-A45EE72FE303}" type="pres">
      <dgm:prSet presAssocID="{906E5B82-0C3A-4303-AFC1-7DE50F4ED649}" presName="root2" presStyleCnt="0"/>
      <dgm:spPr/>
    </dgm:pt>
    <dgm:pt modelId="{1A172440-B312-45A3-95B4-8C8D9DBFC87C}" type="pres">
      <dgm:prSet presAssocID="{906E5B82-0C3A-4303-AFC1-7DE50F4ED649}" presName="LevelTwoTextNode" presStyleLbl="node2" presStyleIdx="5" presStyleCnt="7" custLinFactNeighborX="33111">
        <dgm:presLayoutVars>
          <dgm:chPref val="3"/>
        </dgm:presLayoutVars>
      </dgm:prSet>
      <dgm:spPr/>
    </dgm:pt>
    <dgm:pt modelId="{57C94725-D764-4198-9B2B-B7D9509C705F}" type="pres">
      <dgm:prSet presAssocID="{906E5B82-0C3A-4303-AFC1-7DE50F4ED649}" presName="level3hierChild" presStyleCnt="0"/>
      <dgm:spPr/>
    </dgm:pt>
    <dgm:pt modelId="{99F8518A-D270-4FC0-8579-5241294D996B}" type="pres">
      <dgm:prSet presAssocID="{29877257-D8BC-443A-BD6F-1BC331D54D41}" presName="conn2-1" presStyleLbl="parChTrans1D2" presStyleIdx="6" presStyleCnt="7"/>
      <dgm:spPr/>
    </dgm:pt>
    <dgm:pt modelId="{F88AC589-6D3E-4939-934E-DA14D801581A}" type="pres">
      <dgm:prSet presAssocID="{29877257-D8BC-443A-BD6F-1BC331D54D41}" presName="connTx" presStyleLbl="parChTrans1D2" presStyleIdx="6" presStyleCnt="7"/>
      <dgm:spPr/>
    </dgm:pt>
    <dgm:pt modelId="{D3F5B653-FAB3-4AD8-8A33-05AB5A800C85}" type="pres">
      <dgm:prSet presAssocID="{9931F47F-06CF-4A1B-A57E-CACD346659B8}" presName="root2" presStyleCnt="0"/>
      <dgm:spPr/>
    </dgm:pt>
    <dgm:pt modelId="{34260C1D-DE2F-4C97-AFE6-69E06080F0A1}" type="pres">
      <dgm:prSet presAssocID="{9931F47F-06CF-4A1B-A57E-CACD346659B8}" presName="LevelTwoTextNode" presStyleLbl="node2" presStyleIdx="6" presStyleCnt="7" custLinFactNeighborX="33111">
        <dgm:presLayoutVars>
          <dgm:chPref val="3"/>
        </dgm:presLayoutVars>
      </dgm:prSet>
      <dgm:spPr/>
    </dgm:pt>
    <dgm:pt modelId="{69C3ED04-C5EE-46D1-8973-005F762D4717}" type="pres">
      <dgm:prSet presAssocID="{9931F47F-06CF-4A1B-A57E-CACD346659B8}" presName="level3hierChild" presStyleCnt="0"/>
      <dgm:spPr/>
    </dgm:pt>
  </dgm:ptLst>
  <dgm:cxnLst>
    <dgm:cxn modelId="{29656601-A5D4-4761-B580-ABE433C12225}" type="presOf" srcId="{DBB0A31B-F79C-4126-A7A1-04F0E25F1E7A}" destId="{79015557-E527-4AB7-9CCC-4D753B729618}" srcOrd="0" destOrd="0" presId="urn:microsoft.com/office/officeart/2008/layout/HorizontalMultiLevelHierarchy"/>
    <dgm:cxn modelId="{64B4FC0B-1969-4235-9FFA-09D9F6E90EF7}" srcId="{0E6CEA7A-D250-4BBC-ACCA-47197BB5963D}" destId="{96C6C932-5B94-4654-81A2-D97EBB8519CB}" srcOrd="1" destOrd="0" parTransId="{9020AD1E-6508-446F-A9BA-724509822917}" sibTransId="{A2BC4D6A-1953-4A07-8C3F-FA01A84D56E0}"/>
    <dgm:cxn modelId="{A4DEB30D-8216-4113-9858-5AFA3B735CE1}" type="presOf" srcId="{C17CF530-DEC2-41DD-81BA-D3148A32D7EF}" destId="{9F4D5AE0-90F0-4E71-B237-A29ECEF485BD}" srcOrd="0" destOrd="0" presId="urn:microsoft.com/office/officeart/2008/layout/HorizontalMultiLevelHierarchy"/>
    <dgm:cxn modelId="{61E66728-6ADB-4910-BB64-F45466AC2E6A}" type="presOf" srcId="{2FBBD363-FCFD-4E50-B925-7526CB76528A}" destId="{3C76C02D-58F8-4C79-B5AF-0387C1ABCF01}" srcOrd="0" destOrd="0" presId="urn:microsoft.com/office/officeart/2008/layout/HorizontalMultiLevelHierarchy"/>
    <dgm:cxn modelId="{285C8E2A-ADE2-406F-89F3-F7887130B203}" srcId="{0E6CEA7A-D250-4BBC-ACCA-47197BB5963D}" destId="{CDF53C6A-6192-44AB-93A5-693A928378A2}" srcOrd="2" destOrd="0" parTransId="{21978D10-671A-4DE4-9905-0D4F8397F1D2}" sibTransId="{6D369B2B-4750-40D2-83B2-0166C532EFDB}"/>
    <dgm:cxn modelId="{8A703D2F-CBCE-4E0A-A74E-401105DFC842}" type="presOf" srcId="{29877257-D8BC-443A-BD6F-1BC331D54D41}" destId="{F88AC589-6D3E-4939-934E-DA14D801581A}" srcOrd="1" destOrd="0" presId="urn:microsoft.com/office/officeart/2008/layout/HorizontalMultiLevelHierarchy"/>
    <dgm:cxn modelId="{A114CA34-B3BD-413A-9FC9-14928FDED3FD}" type="presOf" srcId="{2FBBD363-FCFD-4E50-B925-7526CB76528A}" destId="{7FD968D9-6ABC-4488-A199-2560ED801F5E}" srcOrd="1" destOrd="0" presId="urn:microsoft.com/office/officeart/2008/layout/HorizontalMultiLevelHierarchy"/>
    <dgm:cxn modelId="{75CEA63B-5409-46F0-9A1D-16F47176C407}" type="presOf" srcId="{DBB0A31B-F79C-4126-A7A1-04F0E25F1E7A}" destId="{5EE92E9F-0AD0-4C70-97D5-D7252BFB641D}" srcOrd="1" destOrd="0" presId="urn:microsoft.com/office/officeart/2008/layout/HorizontalMultiLevelHierarchy"/>
    <dgm:cxn modelId="{A850783D-8882-4C0C-AA52-FBEDC3C71704}" srcId="{0E6CEA7A-D250-4BBC-ACCA-47197BB5963D}" destId="{C17CF530-DEC2-41DD-81BA-D3148A32D7EF}" srcOrd="4" destOrd="0" parTransId="{2FBBD363-FCFD-4E50-B925-7526CB76528A}" sibTransId="{030E651A-0E3B-4CBD-96FC-ED502268D6AB}"/>
    <dgm:cxn modelId="{2C3FD141-F0D3-4C61-998B-F705795C4669}" srcId="{0E6CEA7A-D250-4BBC-ACCA-47197BB5963D}" destId="{906E5B82-0C3A-4303-AFC1-7DE50F4ED649}" srcOrd="5" destOrd="0" parTransId="{05193D3F-161F-44EF-8B18-6C59B24688CB}" sibTransId="{96B9D93F-4C74-4081-8821-812F2E987B07}"/>
    <dgm:cxn modelId="{D4B5AA67-CF7E-4C6A-BBC5-9A72CC8FD5B9}" srcId="{0E6CEA7A-D250-4BBC-ACCA-47197BB5963D}" destId="{9C011E1E-68EC-4057-883D-F4159F0997B6}" srcOrd="0" destOrd="0" parTransId="{7CABBD09-A98C-48E9-A1C5-233CA087E268}" sibTransId="{8C53FD3E-FF91-4905-BBED-F59E1453E5A8}"/>
    <dgm:cxn modelId="{C00EEB6A-952A-4165-B908-350EE9185AFE}" type="presOf" srcId="{9020AD1E-6508-446F-A9BA-724509822917}" destId="{DC6DD042-2D73-4583-980D-053811836208}" srcOrd="0" destOrd="0" presId="urn:microsoft.com/office/officeart/2008/layout/HorizontalMultiLevelHierarchy"/>
    <dgm:cxn modelId="{5F8EC34E-32B4-4D20-9406-B4C6C24A304F}" type="presOf" srcId="{29877257-D8BC-443A-BD6F-1BC331D54D41}" destId="{99F8518A-D270-4FC0-8579-5241294D996B}" srcOrd="0" destOrd="0" presId="urn:microsoft.com/office/officeart/2008/layout/HorizontalMultiLevelHierarchy"/>
    <dgm:cxn modelId="{F2EEED6F-E6B4-4A41-9D9F-361233D79F6A}" type="presOf" srcId="{21978D10-671A-4DE4-9905-0D4F8397F1D2}" destId="{0F926036-5190-4A6E-AC4A-565B5B570CA0}" srcOrd="0" destOrd="0" presId="urn:microsoft.com/office/officeart/2008/layout/HorizontalMultiLevelHierarchy"/>
    <dgm:cxn modelId="{D5978174-C5F3-4E49-BB6D-571C30C02F89}" srcId="{0E6CEA7A-D250-4BBC-ACCA-47197BB5963D}" destId="{42138501-CBF4-42DF-BDCE-8F166DA64F70}" srcOrd="3" destOrd="0" parTransId="{DBB0A31B-F79C-4126-A7A1-04F0E25F1E7A}" sibTransId="{AEFCBB43-3120-413A-84AA-D84E3E39440A}"/>
    <dgm:cxn modelId="{04EEAE81-AFCD-4D97-A7CE-9D69D9D84381}" type="presOf" srcId="{42138501-CBF4-42DF-BDCE-8F166DA64F70}" destId="{9C37776C-7539-49A9-B57C-EFFAFEB1F3CA}" srcOrd="0" destOrd="0" presId="urn:microsoft.com/office/officeart/2008/layout/HorizontalMultiLevelHierarchy"/>
    <dgm:cxn modelId="{E1550A84-A861-49D5-AA3A-D829B76EE49D}" type="presOf" srcId="{21978D10-671A-4DE4-9905-0D4F8397F1D2}" destId="{93EBD304-2E39-487F-97B3-B916B37AFE19}" srcOrd="1" destOrd="0" presId="urn:microsoft.com/office/officeart/2008/layout/HorizontalMultiLevelHierarchy"/>
    <dgm:cxn modelId="{BFF4E984-FCC2-49B8-A8C2-2AAD17426606}" type="presOf" srcId="{CDF53C6A-6192-44AB-93A5-693A928378A2}" destId="{9B50122E-55B7-4C0B-BE93-E54A8742CA30}" srcOrd="0" destOrd="0" presId="urn:microsoft.com/office/officeart/2008/layout/HorizontalMultiLevelHierarchy"/>
    <dgm:cxn modelId="{733FDD8B-0DA9-4F8F-9909-2AD7970084CA}" srcId="{F7482CD5-9C0A-4632-955E-83586E18C79C}" destId="{0E6CEA7A-D250-4BBC-ACCA-47197BB5963D}" srcOrd="0" destOrd="0" parTransId="{7806F4ED-A54A-44BC-B3E3-6EAE7652326B}" sibTransId="{AE1DB5B2-894F-4B8C-B11A-584F8678739D}"/>
    <dgm:cxn modelId="{8E906C98-D918-498B-B350-CE3827256DCD}" type="presOf" srcId="{7CABBD09-A98C-48E9-A1C5-233CA087E268}" destId="{8655416A-EAAE-4F18-BDC7-7139235C481F}" srcOrd="0" destOrd="0" presId="urn:microsoft.com/office/officeart/2008/layout/HorizontalMultiLevelHierarchy"/>
    <dgm:cxn modelId="{B56A3C9B-7EAB-4701-9061-EFFB2CB7A838}" type="presOf" srcId="{05193D3F-161F-44EF-8B18-6C59B24688CB}" destId="{04CF715E-FB02-46BF-8358-668BE0993266}" srcOrd="1" destOrd="0" presId="urn:microsoft.com/office/officeart/2008/layout/HorizontalMultiLevelHierarchy"/>
    <dgm:cxn modelId="{73B6689F-DD2A-4C30-A27B-126D50765398}" type="presOf" srcId="{9931F47F-06CF-4A1B-A57E-CACD346659B8}" destId="{34260C1D-DE2F-4C97-AFE6-69E06080F0A1}" srcOrd="0" destOrd="0" presId="urn:microsoft.com/office/officeart/2008/layout/HorizontalMultiLevelHierarchy"/>
    <dgm:cxn modelId="{49596BA1-B194-410D-AEEE-364174EB7783}" type="presOf" srcId="{7CABBD09-A98C-48E9-A1C5-233CA087E268}" destId="{6D37A443-1D5A-48B9-8C05-5C344A418BEF}" srcOrd="1" destOrd="0" presId="urn:microsoft.com/office/officeart/2008/layout/HorizontalMultiLevelHierarchy"/>
    <dgm:cxn modelId="{1718E5B1-3BC1-45D2-8DF8-38D11D97512E}" type="presOf" srcId="{05193D3F-161F-44EF-8B18-6C59B24688CB}" destId="{4DC0BD57-1C24-4026-9B5A-DEDB532599BF}" srcOrd="0" destOrd="0" presId="urn:microsoft.com/office/officeart/2008/layout/HorizontalMultiLevelHierarchy"/>
    <dgm:cxn modelId="{64402AB8-C679-4FF4-8F76-1E076A6F7576}" type="presOf" srcId="{F7482CD5-9C0A-4632-955E-83586E18C79C}" destId="{23B2D030-0041-4B2A-B151-F820DD0CFAB7}" srcOrd="0" destOrd="0" presId="urn:microsoft.com/office/officeart/2008/layout/HorizontalMultiLevelHierarchy"/>
    <dgm:cxn modelId="{87E58BBA-6E6D-4079-8A82-EDAA0B065007}" type="presOf" srcId="{96C6C932-5B94-4654-81A2-D97EBB8519CB}" destId="{18330FBD-C1EB-4672-942F-C5BFE67BBAFB}" srcOrd="0" destOrd="0" presId="urn:microsoft.com/office/officeart/2008/layout/HorizontalMultiLevelHierarchy"/>
    <dgm:cxn modelId="{787A7BCA-D678-446D-9448-C24D85CA2BDE}" type="presOf" srcId="{9C011E1E-68EC-4057-883D-F4159F0997B6}" destId="{03DF3CFA-0A4E-4DB7-AC1C-B819F8AD11F1}" srcOrd="0" destOrd="0" presId="urn:microsoft.com/office/officeart/2008/layout/HorizontalMultiLevelHierarchy"/>
    <dgm:cxn modelId="{980EDCD3-4A38-4779-B3E5-A0C12BE1229D}" type="presOf" srcId="{0E6CEA7A-D250-4BBC-ACCA-47197BB5963D}" destId="{A6D26D8D-16E7-4CDE-9ED4-70D916743C73}" srcOrd="0" destOrd="0" presId="urn:microsoft.com/office/officeart/2008/layout/HorizontalMultiLevelHierarchy"/>
    <dgm:cxn modelId="{4FBE4BD5-E555-4118-8635-3CB7C7151C4D}" srcId="{0E6CEA7A-D250-4BBC-ACCA-47197BB5963D}" destId="{9931F47F-06CF-4A1B-A57E-CACD346659B8}" srcOrd="6" destOrd="0" parTransId="{29877257-D8BC-443A-BD6F-1BC331D54D41}" sibTransId="{EDEED183-1EE9-4C2A-BF08-30BB8D0B401E}"/>
    <dgm:cxn modelId="{4DA3E6DE-35B6-489E-A3A8-20EDD19ED5DF}" type="presOf" srcId="{9020AD1E-6508-446F-A9BA-724509822917}" destId="{C363167D-5BC2-4D92-AF42-A05E17199F31}" srcOrd="1" destOrd="0" presId="urn:microsoft.com/office/officeart/2008/layout/HorizontalMultiLevelHierarchy"/>
    <dgm:cxn modelId="{20F7EDF4-D79D-46AC-9E24-EF761E436E9F}" type="presOf" srcId="{906E5B82-0C3A-4303-AFC1-7DE50F4ED649}" destId="{1A172440-B312-45A3-95B4-8C8D9DBFC87C}" srcOrd="0" destOrd="0" presId="urn:microsoft.com/office/officeart/2008/layout/HorizontalMultiLevelHierarchy"/>
    <dgm:cxn modelId="{8A62B3DA-E092-48B6-9D0D-0935D96D0E6F}" type="presParOf" srcId="{23B2D030-0041-4B2A-B151-F820DD0CFAB7}" destId="{135529F8-810E-43C1-A7DD-E66A529EEA6E}" srcOrd="0" destOrd="0" presId="urn:microsoft.com/office/officeart/2008/layout/HorizontalMultiLevelHierarchy"/>
    <dgm:cxn modelId="{4F8DE66D-EB80-4E4F-A54B-43B75420864E}" type="presParOf" srcId="{135529F8-810E-43C1-A7DD-E66A529EEA6E}" destId="{A6D26D8D-16E7-4CDE-9ED4-70D916743C73}" srcOrd="0" destOrd="0" presId="urn:microsoft.com/office/officeart/2008/layout/HorizontalMultiLevelHierarchy"/>
    <dgm:cxn modelId="{8396E459-033C-46BB-A1CA-4F4122605FC0}" type="presParOf" srcId="{135529F8-810E-43C1-A7DD-E66A529EEA6E}" destId="{F636A6B3-A3E3-43D8-A388-E2AB091A1839}" srcOrd="1" destOrd="0" presId="urn:microsoft.com/office/officeart/2008/layout/HorizontalMultiLevelHierarchy"/>
    <dgm:cxn modelId="{0556EE10-B641-4D72-BBE8-985565FEB05B}" type="presParOf" srcId="{F636A6B3-A3E3-43D8-A388-E2AB091A1839}" destId="{8655416A-EAAE-4F18-BDC7-7139235C481F}" srcOrd="0" destOrd="0" presId="urn:microsoft.com/office/officeart/2008/layout/HorizontalMultiLevelHierarchy"/>
    <dgm:cxn modelId="{0389C30D-890B-4290-83D2-130AB371C5E3}" type="presParOf" srcId="{8655416A-EAAE-4F18-BDC7-7139235C481F}" destId="{6D37A443-1D5A-48B9-8C05-5C344A418BEF}" srcOrd="0" destOrd="0" presId="urn:microsoft.com/office/officeart/2008/layout/HorizontalMultiLevelHierarchy"/>
    <dgm:cxn modelId="{954F2C73-F428-4313-A3E8-D4918E60FF8D}" type="presParOf" srcId="{F636A6B3-A3E3-43D8-A388-E2AB091A1839}" destId="{B65B954B-EBFA-45E6-8EB8-D4961A5F2878}" srcOrd="1" destOrd="0" presId="urn:microsoft.com/office/officeart/2008/layout/HorizontalMultiLevelHierarchy"/>
    <dgm:cxn modelId="{426E38C5-94DA-4266-823A-CCE00092D839}" type="presParOf" srcId="{B65B954B-EBFA-45E6-8EB8-D4961A5F2878}" destId="{03DF3CFA-0A4E-4DB7-AC1C-B819F8AD11F1}" srcOrd="0" destOrd="0" presId="urn:microsoft.com/office/officeart/2008/layout/HorizontalMultiLevelHierarchy"/>
    <dgm:cxn modelId="{10E2393A-32CB-478A-84CC-8C07F19A6965}" type="presParOf" srcId="{B65B954B-EBFA-45E6-8EB8-D4961A5F2878}" destId="{5A25DE31-36D8-475C-8143-FAF18AE6A872}" srcOrd="1" destOrd="0" presId="urn:microsoft.com/office/officeart/2008/layout/HorizontalMultiLevelHierarchy"/>
    <dgm:cxn modelId="{85A8D82A-A308-4061-8249-8E4961B4155A}" type="presParOf" srcId="{F636A6B3-A3E3-43D8-A388-E2AB091A1839}" destId="{DC6DD042-2D73-4583-980D-053811836208}" srcOrd="2" destOrd="0" presId="urn:microsoft.com/office/officeart/2008/layout/HorizontalMultiLevelHierarchy"/>
    <dgm:cxn modelId="{F236B4A0-DFA0-4EA5-8B64-B8608309D00B}" type="presParOf" srcId="{DC6DD042-2D73-4583-980D-053811836208}" destId="{C363167D-5BC2-4D92-AF42-A05E17199F31}" srcOrd="0" destOrd="0" presId="urn:microsoft.com/office/officeart/2008/layout/HorizontalMultiLevelHierarchy"/>
    <dgm:cxn modelId="{61F29CEF-72C9-4695-8E75-EC2FF6E28EE8}" type="presParOf" srcId="{F636A6B3-A3E3-43D8-A388-E2AB091A1839}" destId="{90699547-9BCC-4E45-B1BB-F67E8AD65712}" srcOrd="3" destOrd="0" presId="urn:microsoft.com/office/officeart/2008/layout/HorizontalMultiLevelHierarchy"/>
    <dgm:cxn modelId="{BE70DA04-C654-421F-9637-C08CF8AB48B3}" type="presParOf" srcId="{90699547-9BCC-4E45-B1BB-F67E8AD65712}" destId="{18330FBD-C1EB-4672-942F-C5BFE67BBAFB}" srcOrd="0" destOrd="0" presId="urn:microsoft.com/office/officeart/2008/layout/HorizontalMultiLevelHierarchy"/>
    <dgm:cxn modelId="{F481AFE6-8593-4153-BE50-7A8885B82D42}" type="presParOf" srcId="{90699547-9BCC-4E45-B1BB-F67E8AD65712}" destId="{51C42169-3912-4646-9497-A3E37C993D66}" srcOrd="1" destOrd="0" presId="urn:microsoft.com/office/officeart/2008/layout/HorizontalMultiLevelHierarchy"/>
    <dgm:cxn modelId="{1E0D8294-04EA-4D06-B989-3084ED49C62E}" type="presParOf" srcId="{F636A6B3-A3E3-43D8-A388-E2AB091A1839}" destId="{0F926036-5190-4A6E-AC4A-565B5B570CA0}" srcOrd="4" destOrd="0" presId="urn:microsoft.com/office/officeart/2008/layout/HorizontalMultiLevelHierarchy"/>
    <dgm:cxn modelId="{79CDA5B3-730C-466B-9F0B-1C163D68C040}" type="presParOf" srcId="{0F926036-5190-4A6E-AC4A-565B5B570CA0}" destId="{93EBD304-2E39-487F-97B3-B916B37AFE19}" srcOrd="0" destOrd="0" presId="urn:microsoft.com/office/officeart/2008/layout/HorizontalMultiLevelHierarchy"/>
    <dgm:cxn modelId="{21FFE37A-F648-4C80-99B5-A910355ED0ED}" type="presParOf" srcId="{F636A6B3-A3E3-43D8-A388-E2AB091A1839}" destId="{1D6C1490-DAB9-45A7-86F5-406E62A5A552}" srcOrd="5" destOrd="0" presId="urn:microsoft.com/office/officeart/2008/layout/HorizontalMultiLevelHierarchy"/>
    <dgm:cxn modelId="{221B75E1-FD78-47E7-8DE3-396CA9DD8DA5}" type="presParOf" srcId="{1D6C1490-DAB9-45A7-86F5-406E62A5A552}" destId="{9B50122E-55B7-4C0B-BE93-E54A8742CA30}" srcOrd="0" destOrd="0" presId="urn:microsoft.com/office/officeart/2008/layout/HorizontalMultiLevelHierarchy"/>
    <dgm:cxn modelId="{ADC5555A-CA92-4513-83C2-CBC0291768DA}" type="presParOf" srcId="{1D6C1490-DAB9-45A7-86F5-406E62A5A552}" destId="{4D6328C7-CAFF-4138-8A35-300E755F14BD}" srcOrd="1" destOrd="0" presId="urn:microsoft.com/office/officeart/2008/layout/HorizontalMultiLevelHierarchy"/>
    <dgm:cxn modelId="{F824B260-1544-41C9-BE10-7D350C3DF5BB}" type="presParOf" srcId="{F636A6B3-A3E3-43D8-A388-E2AB091A1839}" destId="{79015557-E527-4AB7-9CCC-4D753B729618}" srcOrd="6" destOrd="0" presId="urn:microsoft.com/office/officeart/2008/layout/HorizontalMultiLevelHierarchy"/>
    <dgm:cxn modelId="{37407B1C-57A4-4AC5-9D5F-9A4A6C270C9F}" type="presParOf" srcId="{79015557-E527-4AB7-9CCC-4D753B729618}" destId="{5EE92E9F-0AD0-4C70-97D5-D7252BFB641D}" srcOrd="0" destOrd="0" presId="urn:microsoft.com/office/officeart/2008/layout/HorizontalMultiLevelHierarchy"/>
    <dgm:cxn modelId="{F4C4AE5B-5C1D-41ED-BE18-CCA4CD4A146A}" type="presParOf" srcId="{F636A6B3-A3E3-43D8-A388-E2AB091A1839}" destId="{B887C984-10B6-4637-8C93-C4C3860CB58B}" srcOrd="7" destOrd="0" presId="urn:microsoft.com/office/officeart/2008/layout/HorizontalMultiLevelHierarchy"/>
    <dgm:cxn modelId="{45A75ACB-9C8E-490F-99E6-E3BBBE42571B}" type="presParOf" srcId="{B887C984-10B6-4637-8C93-C4C3860CB58B}" destId="{9C37776C-7539-49A9-B57C-EFFAFEB1F3CA}" srcOrd="0" destOrd="0" presId="urn:microsoft.com/office/officeart/2008/layout/HorizontalMultiLevelHierarchy"/>
    <dgm:cxn modelId="{8012602D-B6EF-4387-ADAF-FEBCC0DDEFB6}" type="presParOf" srcId="{B887C984-10B6-4637-8C93-C4C3860CB58B}" destId="{2D595C32-4F35-4A37-A3B0-F8002EBE2422}" srcOrd="1" destOrd="0" presId="urn:microsoft.com/office/officeart/2008/layout/HorizontalMultiLevelHierarchy"/>
    <dgm:cxn modelId="{329DE331-128E-4335-8C30-4B7A68E8D04A}" type="presParOf" srcId="{F636A6B3-A3E3-43D8-A388-E2AB091A1839}" destId="{3C76C02D-58F8-4C79-B5AF-0387C1ABCF01}" srcOrd="8" destOrd="0" presId="urn:microsoft.com/office/officeart/2008/layout/HorizontalMultiLevelHierarchy"/>
    <dgm:cxn modelId="{914E9065-ACBE-4030-931A-7AEB786E6E18}" type="presParOf" srcId="{3C76C02D-58F8-4C79-B5AF-0387C1ABCF01}" destId="{7FD968D9-6ABC-4488-A199-2560ED801F5E}" srcOrd="0" destOrd="0" presId="urn:microsoft.com/office/officeart/2008/layout/HorizontalMultiLevelHierarchy"/>
    <dgm:cxn modelId="{E12F56DD-AF08-4AF8-8AF1-2C69C411C2A8}" type="presParOf" srcId="{F636A6B3-A3E3-43D8-A388-E2AB091A1839}" destId="{F62A0B2E-C1FF-4300-B4E6-4749B9B9C54D}" srcOrd="9" destOrd="0" presId="urn:microsoft.com/office/officeart/2008/layout/HorizontalMultiLevelHierarchy"/>
    <dgm:cxn modelId="{5C99BA7B-8327-4A8B-AA97-85788EA33ECB}" type="presParOf" srcId="{F62A0B2E-C1FF-4300-B4E6-4749B9B9C54D}" destId="{9F4D5AE0-90F0-4E71-B237-A29ECEF485BD}" srcOrd="0" destOrd="0" presId="urn:microsoft.com/office/officeart/2008/layout/HorizontalMultiLevelHierarchy"/>
    <dgm:cxn modelId="{AB9F55E3-17AC-41AA-88FC-81A2EA9013CF}" type="presParOf" srcId="{F62A0B2E-C1FF-4300-B4E6-4749B9B9C54D}" destId="{639CF974-4950-47E6-A17B-8A84A28D2A09}" srcOrd="1" destOrd="0" presId="urn:microsoft.com/office/officeart/2008/layout/HorizontalMultiLevelHierarchy"/>
    <dgm:cxn modelId="{7928B431-7D72-43DA-9E85-24D3B1CFFE38}" type="presParOf" srcId="{F636A6B3-A3E3-43D8-A388-E2AB091A1839}" destId="{4DC0BD57-1C24-4026-9B5A-DEDB532599BF}" srcOrd="10" destOrd="0" presId="urn:microsoft.com/office/officeart/2008/layout/HorizontalMultiLevelHierarchy"/>
    <dgm:cxn modelId="{F29B9938-C760-4BF1-9A08-80379CD6C130}" type="presParOf" srcId="{4DC0BD57-1C24-4026-9B5A-DEDB532599BF}" destId="{04CF715E-FB02-46BF-8358-668BE0993266}" srcOrd="0" destOrd="0" presId="urn:microsoft.com/office/officeart/2008/layout/HorizontalMultiLevelHierarchy"/>
    <dgm:cxn modelId="{77E11D9A-EFD0-43DF-804B-687DB128F2E9}" type="presParOf" srcId="{F636A6B3-A3E3-43D8-A388-E2AB091A1839}" destId="{4347671B-F48A-4DF2-B823-A45EE72FE303}" srcOrd="11" destOrd="0" presId="urn:microsoft.com/office/officeart/2008/layout/HorizontalMultiLevelHierarchy"/>
    <dgm:cxn modelId="{3178AD98-3CAF-4C04-8A4C-1E7C7B755636}" type="presParOf" srcId="{4347671B-F48A-4DF2-B823-A45EE72FE303}" destId="{1A172440-B312-45A3-95B4-8C8D9DBFC87C}" srcOrd="0" destOrd="0" presId="urn:microsoft.com/office/officeart/2008/layout/HorizontalMultiLevelHierarchy"/>
    <dgm:cxn modelId="{2F6F8CB7-E9F7-432A-BA31-E5F5AD6FE85B}" type="presParOf" srcId="{4347671B-F48A-4DF2-B823-A45EE72FE303}" destId="{57C94725-D764-4198-9B2B-B7D9509C705F}" srcOrd="1" destOrd="0" presId="urn:microsoft.com/office/officeart/2008/layout/HorizontalMultiLevelHierarchy"/>
    <dgm:cxn modelId="{09B13BC8-6600-4AF8-A416-62637C35A8A5}" type="presParOf" srcId="{F636A6B3-A3E3-43D8-A388-E2AB091A1839}" destId="{99F8518A-D270-4FC0-8579-5241294D996B}" srcOrd="12" destOrd="0" presId="urn:microsoft.com/office/officeart/2008/layout/HorizontalMultiLevelHierarchy"/>
    <dgm:cxn modelId="{523C4CA9-9612-428C-856B-04ADC30DDEBA}" type="presParOf" srcId="{99F8518A-D270-4FC0-8579-5241294D996B}" destId="{F88AC589-6D3E-4939-934E-DA14D801581A}" srcOrd="0" destOrd="0" presId="urn:microsoft.com/office/officeart/2008/layout/HorizontalMultiLevelHierarchy"/>
    <dgm:cxn modelId="{93C751E6-8644-4872-BF02-4EA5D3831E75}" type="presParOf" srcId="{F636A6B3-A3E3-43D8-A388-E2AB091A1839}" destId="{D3F5B653-FAB3-4AD8-8A33-05AB5A800C85}" srcOrd="13" destOrd="0" presId="urn:microsoft.com/office/officeart/2008/layout/HorizontalMultiLevelHierarchy"/>
    <dgm:cxn modelId="{A3767781-E45A-4F8D-A070-B4A08BD3371F}" type="presParOf" srcId="{D3F5B653-FAB3-4AD8-8A33-05AB5A800C85}" destId="{34260C1D-DE2F-4C97-AFE6-69E06080F0A1}" srcOrd="0" destOrd="0" presId="urn:microsoft.com/office/officeart/2008/layout/HorizontalMultiLevelHierarchy"/>
    <dgm:cxn modelId="{AB781E9F-AC2D-4320-9895-E7D2C9E58C34}" type="presParOf" srcId="{D3F5B653-FAB3-4AD8-8A33-05AB5A800C85}" destId="{69C3ED04-C5EE-46D1-8973-005F762D471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7D893C-11DD-4467-964B-12D44720C285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D730252C-FE5A-4288-85CA-65362D3F07EA}">
      <dgm:prSet phldrT="[Testo]" custT="1"/>
      <dgm:spPr/>
      <dgm:t>
        <a:bodyPr/>
        <a:lstStyle/>
        <a:p>
          <a:r>
            <a:rPr lang="it" sz="2000" u="sng" dirty="0"/>
            <a:t>Posizione al di fuori delle aree a rischio di inondazioni </a:t>
          </a:r>
          <a:r>
            <a:rPr lang="it" sz="2000" dirty="0"/>
            <a:t>o al di sopra del </a:t>
          </a:r>
          <a:r>
            <a:rPr lang="it" sz="2000" u="sng" dirty="0"/>
            <a:t>livello</a:t>
          </a:r>
          <a:r>
            <a:rPr lang="it" sz="2000" dirty="0"/>
            <a:t> massimo raggiungibile </a:t>
          </a:r>
          <a:r>
            <a:rPr lang="it" sz="2000" u="sng" dirty="0"/>
            <a:t>dell'acqua</a:t>
          </a:r>
          <a:endParaRPr lang="it-IT" sz="2000" u="sng" dirty="0"/>
        </a:p>
      </dgm:t>
    </dgm:pt>
    <dgm:pt modelId="{8A55440F-A27F-4B02-AD87-0CE9DF68EF0D}" type="parTrans" cxnId="{E9D99EA4-6B8B-4753-9AE3-9BA9EC8837E7}">
      <dgm:prSet/>
      <dgm:spPr/>
      <dgm:t>
        <a:bodyPr/>
        <a:lstStyle/>
        <a:p>
          <a:endParaRPr lang="it-IT"/>
        </a:p>
      </dgm:t>
    </dgm:pt>
    <dgm:pt modelId="{379F4029-4F5F-4202-BA57-4DFBE8D1757A}" type="sibTrans" cxnId="{E9D99EA4-6B8B-4753-9AE3-9BA9EC8837E7}">
      <dgm:prSet/>
      <dgm:spPr/>
      <dgm:t>
        <a:bodyPr/>
        <a:lstStyle/>
        <a:p>
          <a:endParaRPr lang="it-IT"/>
        </a:p>
      </dgm:t>
    </dgm:pt>
    <dgm:pt modelId="{5B0398C1-B9FB-46F0-884C-AD08E6851B9D}">
      <dgm:prSet phldrT="[Testo]"/>
      <dgm:spPr/>
      <dgm:t>
        <a:bodyPr/>
        <a:lstStyle/>
        <a:p>
          <a:r>
            <a:rPr lang="it" u="sng" dirty="0"/>
            <a:t>Pompe </a:t>
          </a:r>
          <a:r>
            <a:rPr lang="it" dirty="0"/>
            <a:t>antincendio, sprinkler</a:t>
          </a:r>
          <a:r>
            <a:rPr lang="it" u="none" dirty="0"/>
            <a:t>, </a:t>
          </a:r>
          <a:r>
            <a:rPr lang="it" dirty="0"/>
            <a:t>sistemi di soppressione e altri </a:t>
          </a:r>
          <a:r>
            <a:rPr lang="it" u="sng" dirty="0"/>
            <a:t>sistemi antincendio</a:t>
          </a:r>
          <a:r>
            <a:rPr lang="it" dirty="0"/>
            <a:t>, con relative </a:t>
          </a:r>
          <a:r>
            <a:rPr lang="it" u="sng" dirty="0"/>
            <a:t>apparecchiature elettriche</a:t>
          </a:r>
          <a:endParaRPr lang="it-IT" u="sng" dirty="0"/>
        </a:p>
      </dgm:t>
    </dgm:pt>
    <dgm:pt modelId="{5B4FDBEA-8485-4088-84BA-5186224B1EB2}" type="parTrans" cxnId="{635F511F-264B-4E8F-B595-DD72A9CF967C}">
      <dgm:prSet/>
      <dgm:spPr/>
      <dgm:t>
        <a:bodyPr/>
        <a:lstStyle/>
        <a:p>
          <a:endParaRPr lang="it-IT"/>
        </a:p>
      </dgm:t>
    </dgm:pt>
    <dgm:pt modelId="{88E2D2C9-581A-4CC0-89BE-D845DBADBBB4}" type="sibTrans" cxnId="{635F511F-264B-4E8F-B595-DD72A9CF967C}">
      <dgm:prSet/>
      <dgm:spPr/>
      <dgm:t>
        <a:bodyPr/>
        <a:lstStyle/>
        <a:p>
          <a:endParaRPr lang="it-IT"/>
        </a:p>
      </dgm:t>
    </dgm:pt>
    <dgm:pt modelId="{A27765CC-9008-46F1-8C6F-F6BC42BBC817}">
      <dgm:prSet phldrT="[Testo]" custT="1"/>
      <dgm:spPr/>
      <dgm:t>
        <a:bodyPr/>
        <a:lstStyle/>
        <a:p>
          <a:r>
            <a:rPr lang="it" sz="2000" dirty="0"/>
            <a:t>Garantire </a:t>
          </a:r>
          <a:r>
            <a:rPr lang="it" sz="2000" u="sng" dirty="0"/>
            <a:t>la tenuta stagna</a:t>
          </a:r>
          <a:r>
            <a:rPr lang="it" sz="2000" dirty="0"/>
            <a:t>, qualora la </a:t>
          </a:r>
          <a:r>
            <a:rPr lang="it" sz="2000" u="sng" dirty="0"/>
            <a:t>funzionalità sia richiesta durante l'alluvione </a:t>
          </a:r>
          <a:r>
            <a:rPr lang="it" sz="2000" dirty="0"/>
            <a:t>per ragioni di sicurezza o per garantire la </a:t>
          </a:r>
          <a:r>
            <a:rPr lang="it" sz="2000" u="sng" dirty="0"/>
            <a:t>continuità</a:t>
          </a:r>
          <a:endParaRPr lang="it-IT" sz="2000" u="sng" dirty="0"/>
        </a:p>
      </dgm:t>
    </dgm:pt>
    <dgm:pt modelId="{48D3D0DF-EF0E-42F7-83C4-929132236043}" type="parTrans" cxnId="{FD6B4A04-89F2-4022-A00B-EA5532EB7DE9}">
      <dgm:prSet/>
      <dgm:spPr/>
      <dgm:t>
        <a:bodyPr/>
        <a:lstStyle/>
        <a:p>
          <a:endParaRPr lang="it-IT"/>
        </a:p>
      </dgm:t>
    </dgm:pt>
    <dgm:pt modelId="{AFE7E70C-56AB-45EF-94B9-FC7FE163495D}" type="sibTrans" cxnId="{FD6B4A04-89F2-4022-A00B-EA5532EB7DE9}">
      <dgm:prSet/>
      <dgm:spPr/>
      <dgm:t>
        <a:bodyPr/>
        <a:lstStyle/>
        <a:p>
          <a:endParaRPr lang="it-IT"/>
        </a:p>
      </dgm:t>
    </dgm:pt>
    <dgm:pt modelId="{701E6EDD-C8DA-49EA-8B9F-8777626A691D}">
      <dgm:prSet phldrT="[Testo]"/>
      <dgm:spPr/>
      <dgm:t>
        <a:bodyPr/>
        <a:lstStyle/>
        <a:p>
          <a:r>
            <a:rPr lang="it" u="sng" dirty="0"/>
            <a:t>Attrezzature critiche per la sicurezza del processo</a:t>
          </a:r>
          <a:r>
            <a:rPr lang="it" dirty="0"/>
            <a:t>, della produzione o delle operazioni svolte nell'edificio situato ad un </a:t>
          </a:r>
          <a:r>
            <a:rPr lang="it" u="sng" dirty="0"/>
            <a:t>livello più basso di quello raggiungibile dall’acqua</a:t>
          </a:r>
          <a:endParaRPr lang="it-IT" u="sng" dirty="0"/>
        </a:p>
      </dgm:t>
    </dgm:pt>
    <dgm:pt modelId="{FE5A8895-0740-4CB3-B85A-2FAD30F2ED65}" type="parTrans" cxnId="{A850B81B-9054-4595-B147-7BBC483F8F95}">
      <dgm:prSet/>
      <dgm:spPr/>
      <dgm:t>
        <a:bodyPr/>
        <a:lstStyle/>
        <a:p>
          <a:endParaRPr lang="it-IT"/>
        </a:p>
      </dgm:t>
    </dgm:pt>
    <dgm:pt modelId="{DFC9235E-42D6-4FF0-8F5D-234FE7DB883F}" type="sibTrans" cxnId="{A850B81B-9054-4595-B147-7BBC483F8F95}">
      <dgm:prSet/>
      <dgm:spPr/>
      <dgm:t>
        <a:bodyPr/>
        <a:lstStyle/>
        <a:p>
          <a:endParaRPr lang="it-IT"/>
        </a:p>
      </dgm:t>
    </dgm:pt>
    <dgm:pt modelId="{41F31ECB-8363-4A07-A836-8D0189FCE64E}">
      <dgm:prSet phldrT="[Testo]"/>
      <dgm:spPr/>
      <dgm:t>
        <a:bodyPr/>
        <a:lstStyle/>
        <a:p>
          <a:r>
            <a:rPr lang="it" u="sng" dirty="0"/>
            <a:t>Le apparecchiature elettriche </a:t>
          </a:r>
          <a:r>
            <a:rPr lang="it" dirty="0"/>
            <a:t>devono essere progettate per </a:t>
          </a:r>
          <a:r>
            <a:rPr lang="it" u="sng" dirty="0"/>
            <a:t>funzionare anche se immerse in continuo </a:t>
          </a:r>
          <a:r>
            <a:rPr lang="it" dirty="0"/>
            <a:t>ed avere una classificazione elettrica </a:t>
          </a:r>
          <a:r>
            <a:rPr lang="it" u="sng" dirty="0"/>
            <a:t>IP X8</a:t>
          </a:r>
          <a:endParaRPr lang="it-IT" u="sng" dirty="0"/>
        </a:p>
      </dgm:t>
    </dgm:pt>
    <dgm:pt modelId="{12195520-66E6-43D3-B297-CCE744EA140E}" type="parTrans" cxnId="{FF6F723B-C9DF-4E69-B104-7C4972667D3C}">
      <dgm:prSet/>
      <dgm:spPr/>
      <dgm:t>
        <a:bodyPr/>
        <a:lstStyle/>
        <a:p>
          <a:endParaRPr lang="it-IT"/>
        </a:p>
      </dgm:t>
    </dgm:pt>
    <dgm:pt modelId="{7CD060C7-4D08-48D5-9B4B-70D785A7C0E9}" type="sibTrans" cxnId="{FF6F723B-C9DF-4E69-B104-7C4972667D3C}">
      <dgm:prSet/>
      <dgm:spPr/>
      <dgm:t>
        <a:bodyPr/>
        <a:lstStyle/>
        <a:p>
          <a:endParaRPr lang="it-IT"/>
        </a:p>
      </dgm:t>
    </dgm:pt>
    <dgm:pt modelId="{E50812D9-47A8-45C9-9A6F-10B158F6CA79}">
      <dgm:prSet phldrT="[Testo]"/>
      <dgm:spPr/>
      <dgm:t>
        <a:bodyPr/>
        <a:lstStyle/>
        <a:p>
          <a:r>
            <a:rPr lang="it" u="sng" dirty="0"/>
            <a:t>Protezione per immersione permanente </a:t>
          </a:r>
          <a:r>
            <a:rPr lang="it" dirty="0"/>
            <a:t>in acqua - sommergibile fino a </a:t>
          </a:r>
          <a:r>
            <a:rPr lang="it" u="sng" dirty="0"/>
            <a:t>3 m di profondità </a:t>
          </a:r>
          <a:r>
            <a:rPr lang="it" dirty="0"/>
            <a:t>in immersione continua e comunque per </a:t>
          </a:r>
          <a:r>
            <a:rPr lang="it" u="sng" dirty="0"/>
            <a:t>più di un'ora</a:t>
          </a:r>
          <a:r>
            <a:rPr lang="it" dirty="0"/>
            <a:t>, resistente ad una pressione di almeno </a:t>
          </a:r>
          <a:r>
            <a:rPr lang="it" u="sng" dirty="0"/>
            <a:t>10 bar in tutte le direzioni</a:t>
          </a:r>
          <a:endParaRPr lang="it-IT" u="sng" dirty="0"/>
        </a:p>
      </dgm:t>
    </dgm:pt>
    <dgm:pt modelId="{F7F32E59-C0D0-4243-A55F-1000782F29F9}" type="parTrans" cxnId="{01B950BA-25E9-419E-8525-E766D2DFF3BF}">
      <dgm:prSet/>
      <dgm:spPr/>
      <dgm:t>
        <a:bodyPr/>
        <a:lstStyle/>
        <a:p>
          <a:endParaRPr lang="it-IT"/>
        </a:p>
      </dgm:t>
    </dgm:pt>
    <dgm:pt modelId="{F25335D8-375E-40EB-A9E9-01AC7841B10A}" type="sibTrans" cxnId="{01B950BA-25E9-419E-8525-E766D2DFF3BF}">
      <dgm:prSet/>
      <dgm:spPr/>
      <dgm:t>
        <a:bodyPr/>
        <a:lstStyle/>
        <a:p>
          <a:endParaRPr lang="it-IT"/>
        </a:p>
      </dgm:t>
    </dgm:pt>
    <dgm:pt modelId="{323F65FF-E2B0-443D-B547-2485D55D7619}" type="pres">
      <dgm:prSet presAssocID="{E67D893C-11DD-4467-964B-12D44720C285}" presName="Name0" presStyleCnt="0">
        <dgm:presLayoutVars>
          <dgm:dir/>
          <dgm:animLvl val="lvl"/>
          <dgm:resizeHandles val="exact"/>
        </dgm:presLayoutVars>
      </dgm:prSet>
      <dgm:spPr/>
    </dgm:pt>
    <dgm:pt modelId="{AA02367C-9AD8-44B7-9633-97CCFCA446FA}" type="pres">
      <dgm:prSet presAssocID="{D730252C-FE5A-4288-85CA-65362D3F07EA}" presName="linNode" presStyleCnt="0"/>
      <dgm:spPr/>
    </dgm:pt>
    <dgm:pt modelId="{B6B89F52-9991-4DD9-B5B6-F9B52028A4D7}" type="pres">
      <dgm:prSet presAssocID="{D730252C-FE5A-4288-85CA-65362D3F07E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FF999BC-73D5-4ED3-BEE0-EFBCBCB98438}" type="pres">
      <dgm:prSet presAssocID="{D730252C-FE5A-4288-85CA-65362D3F07EA}" presName="descendantText" presStyleLbl="alignAccFollowNode1" presStyleIdx="0" presStyleCnt="3">
        <dgm:presLayoutVars>
          <dgm:bulletEnabled val="1"/>
        </dgm:presLayoutVars>
      </dgm:prSet>
      <dgm:spPr/>
    </dgm:pt>
    <dgm:pt modelId="{6FDB8C47-5738-4172-B4E1-CAABA5D3BDBC}" type="pres">
      <dgm:prSet presAssocID="{379F4029-4F5F-4202-BA57-4DFBE8D1757A}" presName="sp" presStyleCnt="0"/>
      <dgm:spPr/>
    </dgm:pt>
    <dgm:pt modelId="{AC38213F-594B-4247-8A8D-86A4F6A1715E}" type="pres">
      <dgm:prSet presAssocID="{A27765CC-9008-46F1-8C6F-F6BC42BBC817}" presName="linNode" presStyleCnt="0"/>
      <dgm:spPr/>
    </dgm:pt>
    <dgm:pt modelId="{B550F3DD-A3B1-4BED-8F92-DF12D569894F}" type="pres">
      <dgm:prSet presAssocID="{A27765CC-9008-46F1-8C6F-F6BC42BBC81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8B7F176-C451-430A-B72D-D2BD85E39A4F}" type="pres">
      <dgm:prSet presAssocID="{A27765CC-9008-46F1-8C6F-F6BC42BBC817}" presName="descendantText" presStyleLbl="alignAccFollowNode1" presStyleIdx="1" presStyleCnt="3">
        <dgm:presLayoutVars>
          <dgm:bulletEnabled val="1"/>
        </dgm:presLayoutVars>
      </dgm:prSet>
      <dgm:spPr/>
    </dgm:pt>
    <dgm:pt modelId="{C47BE487-D01B-4033-9EE4-7613069F895A}" type="pres">
      <dgm:prSet presAssocID="{AFE7E70C-56AB-45EF-94B9-FC7FE163495D}" presName="sp" presStyleCnt="0"/>
      <dgm:spPr/>
    </dgm:pt>
    <dgm:pt modelId="{DBF4C093-160C-45ED-A2E6-DBED1A997380}" type="pres">
      <dgm:prSet presAssocID="{41F31ECB-8363-4A07-A836-8D0189FCE64E}" presName="linNode" presStyleCnt="0"/>
      <dgm:spPr/>
    </dgm:pt>
    <dgm:pt modelId="{25DC57BF-6F4B-4829-9122-E62AE8340FDF}" type="pres">
      <dgm:prSet presAssocID="{41F31ECB-8363-4A07-A836-8D0189FCE64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06DE3F0-5FB2-4FF9-98CC-CB4C906CBCAF}" type="pres">
      <dgm:prSet presAssocID="{41F31ECB-8363-4A07-A836-8D0189FCE64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D6B4A04-89F2-4022-A00B-EA5532EB7DE9}" srcId="{E67D893C-11DD-4467-964B-12D44720C285}" destId="{A27765CC-9008-46F1-8C6F-F6BC42BBC817}" srcOrd="1" destOrd="0" parTransId="{48D3D0DF-EF0E-42F7-83C4-929132236043}" sibTransId="{AFE7E70C-56AB-45EF-94B9-FC7FE163495D}"/>
    <dgm:cxn modelId="{70EE0618-F499-432B-8E46-AA8A482AD625}" type="presOf" srcId="{D730252C-FE5A-4288-85CA-65362D3F07EA}" destId="{B6B89F52-9991-4DD9-B5B6-F9B52028A4D7}" srcOrd="0" destOrd="0" presId="urn:microsoft.com/office/officeart/2005/8/layout/vList5"/>
    <dgm:cxn modelId="{A850B81B-9054-4595-B147-7BBC483F8F95}" srcId="{A27765CC-9008-46F1-8C6F-F6BC42BBC817}" destId="{701E6EDD-C8DA-49EA-8B9F-8777626A691D}" srcOrd="0" destOrd="0" parTransId="{FE5A8895-0740-4CB3-B85A-2FAD30F2ED65}" sibTransId="{DFC9235E-42D6-4FF0-8F5D-234FE7DB883F}"/>
    <dgm:cxn modelId="{635F511F-264B-4E8F-B595-DD72A9CF967C}" srcId="{D730252C-FE5A-4288-85CA-65362D3F07EA}" destId="{5B0398C1-B9FB-46F0-884C-AD08E6851B9D}" srcOrd="0" destOrd="0" parTransId="{5B4FDBEA-8485-4088-84BA-5186224B1EB2}" sibTransId="{88E2D2C9-581A-4CC0-89BE-D845DBADBBB4}"/>
    <dgm:cxn modelId="{FF6F723B-C9DF-4E69-B104-7C4972667D3C}" srcId="{E67D893C-11DD-4467-964B-12D44720C285}" destId="{41F31ECB-8363-4A07-A836-8D0189FCE64E}" srcOrd="2" destOrd="0" parTransId="{12195520-66E6-43D3-B297-CCE744EA140E}" sibTransId="{7CD060C7-4D08-48D5-9B4B-70D785A7C0E9}"/>
    <dgm:cxn modelId="{95915046-F273-4A09-B54F-63F455373978}" type="presOf" srcId="{5B0398C1-B9FB-46F0-884C-AD08E6851B9D}" destId="{8FF999BC-73D5-4ED3-BEE0-EFBCBCB98438}" srcOrd="0" destOrd="0" presId="urn:microsoft.com/office/officeart/2005/8/layout/vList5"/>
    <dgm:cxn modelId="{56C66F84-7B65-4D47-8B2C-4C79B805FFF7}" type="presOf" srcId="{E50812D9-47A8-45C9-9A6F-10B158F6CA79}" destId="{A06DE3F0-5FB2-4FF9-98CC-CB4C906CBCAF}" srcOrd="0" destOrd="0" presId="urn:microsoft.com/office/officeart/2005/8/layout/vList5"/>
    <dgm:cxn modelId="{5F985A8A-65C2-4253-B2AA-9C46017E6923}" type="presOf" srcId="{A27765CC-9008-46F1-8C6F-F6BC42BBC817}" destId="{B550F3DD-A3B1-4BED-8F92-DF12D569894F}" srcOrd="0" destOrd="0" presId="urn:microsoft.com/office/officeart/2005/8/layout/vList5"/>
    <dgm:cxn modelId="{E9D99EA4-6B8B-4753-9AE3-9BA9EC8837E7}" srcId="{E67D893C-11DD-4467-964B-12D44720C285}" destId="{D730252C-FE5A-4288-85CA-65362D3F07EA}" srcOrd="0" destOrd="0" parTransId="{8A55440F-A27F-4B02-AD87-0CE9DF68EF0D}" sibTransId="{379F4029-4F5F-4202-BA57-4DFBE8D1757A}"/>
    <dgm:cxn modelId="{3599A3AF-6768-4BA3-AF2E-6B043B3AEA03}" type="presOf" srcId="{E67D893C-11DD-4467-964B-12D44720C285}" destId="{323F65FF-E2B0-443D-B547-2485D55D7619}" srcOrd="0" destOrd="0" presId="urn:microsoft.com/office/officeart/2005/8/layout/vList5"/>
    <dgm:cxn modelId="{01B950BA-25E9-419E-8525-E766D2DFF3BF}" srcId="{41F31ECB-8363-4A07-A836-8D0189FCE64E}" destId="{E50812D9-47A8-45C9-9A6F-10B158F6CA79}" srcOrd="0" destOrd="0" parTransId="{F7F32E59-C0D0-4243-A55F-1000782F29F9}" sibTransId="{F25335D8-375E-40EB-A9E9-01AC7841B10A}"/>
    <dgm:cxn modelId="{67A50BCE-244A-4904-8C10-DE54183A47AB}" type="presOf" srcId="{701E6EDD-C8DA-49EA-8B9F-8777626A691D}" destId="{C8B7F176-C451-430A-B72D-D2BD85E39A4F}" srcOrd="0" destOrd="0" presId="urn:microsoft.com/office/officeart/2005/8/layout/vList5"/>
    <dgm:cxn modelId="{3E612ED7-2EE0-4D70-8570-633A853DF989}" type="presOf" srcId="{41F31ECB-8363-4A07-A836-8D0189FCE64E}" destId="{25DC57BF-6F4B-4829-9122-E62AE8340FDF}" srcOrd="0" destOrd="0" presId="urn:microsoft.com/office/officeart/2005/8/layout/vList5"/>
    <dgm:cxn modelId="{77CA2F1B-B0A2-48BE-A2A2-DBFBAA319594}" type="presParOf" srcId="{323F65FF-E2B0-443D-B547-2485D55D7619}" destId="{AA02367C-9AD8-44B7-9633-97CCFCA446FA}" srcOrd="0" destOrd="0" presId="urn:microsoft.com/office/officeart/2005/8/layout/vList5"/>
    <dgm:cxn modelId="{8A7B0B92-3809-4AAF-B6F8-FD2538A1815A}" type="presParOf" srcId="{AA02367C-9AD8-44B7-9633-97CCFCA446FA}" destId="{B6B89F52-9991-4DD9-B5B6-F9B52028A4D7}" srcOrd="0" destOrd="0" presId="urn:microsoft.com/office/officeart/2005/8/layout/vList5"/>
    <dgm:cxn modelId="{3477E3A0-BD90-4F13-8BD7-CB20DA337032}" type="presParOf" srcId="{AA02367C-9AD8-44B7-9633-97CCFCA446FA}" destId="{8FF999BC-73D5-4ED3-BEE0-EFBCBCB98438}" srcOrd="1" destOrd="0" presId="urn:microsoft.com/office/officeart/2005/8/layout/vList5"/>
    <dgm:cxn modelId="{D608E5EE-F660-435F-8883-EAD9239BED4F}" type="presParOf" srcId="{323F65FF-E2B0-443D-B547-2485D55D7619}" destId="{6FDB8C47-5738-4172-B4E1-CAABA5D3BDBC}" srcOrd="1" destOrd="0" presId="urn:microsoft.com/office/officeart/2005/8/layout/vList5"/>
    <dgm:cxn modelId="{7B023A3B-86E6-4456-AACA-91B608FA6C70}" type="presParOf" srcId="{323F65FF-E2B0-443D-B547-2485D55D7619}" destId="{AC38213F-594B-4247-8A8D-86A4F6A1715E}" srcOrd="2" destOrd="0" presId="urn:microsoft.com/office/officeart/2005/8/layout/vList5"/>
    <dgm:cxn modelId="{E9F78D48-D515-427E-B450-7D0BDA8137E9}" type="presParOf" srcId="{AC38213F-594B-4247-8A8D-86A4F6A1715E}" destId="{B550F3DD-A3B1-4BED-8F92-DF12D569894F}" srcOrd="0" destOrd="0" presId="urn:microsoft.com/office/officeart/2005/8/layout/vList5"/>
    <dgm:cxn modelId="{69E8480C-DB7A-4E2F-B3EF-299309A9A7DA}" type="presParOf" srcId="{AC38213F-594B-4247-8A8D-86A4F6A1715E}" destId="{C8B7F176-C451-430A-B72D-D2BD85E39A4F}" srcOrd="1" destOrd="0" presId="urn:microsoft.com/office/officeart/2005/8/layout/vList5"/>
    <dgm:cxn modelId="{4068AA7E-5886-49CB-BE9A-5A93CBC97AE6}" type="presParOf" srcId="{323F65FF-E2B0-443D-B547-2485D55D7619}" destId="{C47BE487-D01B-4033-9EE4-7613069F895A}" srcOrd="3" destOrd="0" presId="urn:microsoft.com/office/officeart/2005/8/layout/vList5"/>
    <dgm:cxn modelId="{9D858890-7DC4-42B2-9E0C-D8362440C113}" type="presParOf" srcId="{323F65FF-E2B0-443D-B547-2485D55D7619}" destId="{DBF4C093-160C-45ED-A2E6-DBED1A997380}" srcOrd="4" destOrd="0" presId="urn:microsoft.com/office/officeart/2005/8/layout/vList5"/>
    <dgm:cxn modelId="{6FCD06B2-196A-4B69-9B5E-E8FC1667808E}" type="presParOf" srcId="{DBF4C093-160C-45ED-A2E6-DBED1A997380}" destId="{25DC57BF-6F4B-4829-9122-E62AE8340FDF}" srcOrd="0" destOrd="0" presId="urn:microsoft.com/office/officeart/2005/8/layout/vList5"/>
    <dgm:cxn modelId="{C68C4687-2184-4D82-BFCC-460CC60AAC4B}" type="presParOf" srcId="{DBF4C093-160C-45ED-A2E6-DBED1A997380}" destId="{A06DE3F0-5FB2-4FF9-98CC-CB4C906CBC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4666C-7F0F-4613-BAF7-E53F2ED03526}">
      <dsp:nvSpPr>
        <dsp:cNvPr id="0" name=""/>
        <dsp:cNvSpPr/>
      </dsp:nvSpPr>
      <dsp:spPr>
        <a:xfrm>
          <a:off x="3177" y="1039629"/>
          <a:ext cx="2520801" cy="15124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800" kern="1200" dirty="0"/>
            <a:t>Definizione dei </a:t>
          </a:r>
          <a:r>
            <a:rPr lang="it-IT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contenuti</a:t>
          </a:r>
          <a:r>
            <a:rPr lang="it-IT" sz="1800" kern="1200" dirty="0"/>
            <a:t> tecnici di </a:t>
          </a:r>
          <a:r>
            <a:rPr lang="it-IT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norme e decreti</a:t>
          </a: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800" kern="1200" dirty="0"/>
            <a:t>correlati</a:t>
          </a:r>
        </a:p>
      </dsp:txBody>
      <dsp:txXfrm>
        <a:off x="3177" y="1039629"/>
        <a:ext cx="2520801" cy="1512480"/>
      </dsp:txXfrm>
    </dsp:sp>
    <dsp:sp modelId="{6FEF3F9D-CA77-4BE5-9930-A722C3B10B06}">
      <dsp:nvSpPr>
        <dsp:cNvPr id="0" name=""/>
        <dsp:cNvSpPr/>
      </dsp:nvSpPr>
      <dsp:spPr>
        <a:xfrm>
          <a:off x="2776058" y="1039629"/>
          <a:ext cx="2520801" cy="1512480"/>
        </a:xfrm>
        <a:prstGeom prst="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800" kern="1200" dirty="0"/>
            <a:t>Predisposizione </a:t>
          </a:r>
          <a:r>
            <a:rPr lang="it-IT" sz="1800" b="1" u="sng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Inventario nazionale </a:t>
          </a:r>
          <a:r>
            <a:rPr lang="it-IT" sz="1800" kern="1200" dirty="0"/>
            <a:t>degli stabilimenti Seveso ed altri </a:t>
          </a:r>
          <a:r>
            <a:rPr lang="it-IT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DB connessi</a:t>
          </a: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it-IT" sz="1800" kern="1200" dirty="0"/>
            <a:t>(</a:t>
          </a:r>
          <a:r>
            <a:rPr lang="it-IT" sz="1800" kern="1200" dirty="0" err="1"/>
            <a:t>RdS</a:t>
          </a:r>
          <a:r>
            <a:rPr lang="it-IT" sz="1800" kern="1200" dirty="0"/>
            <a:t>, PEE, LUP)</a:t>
          </a:r>
        </a:p>
      </dsp:txBody>
      <dsp:txXfrm>
        <a:off x="2776058" y="1039629"/>
        <a:ext cx="2520801" cy="1512480"/>
      </dsp:txXfrm>
    </dsp:sp>
    <dsp:sp modelId="{4E2BB711-E7CD-40B4-8340-096E69AD7677}">
      <dsp:nvSpPr>
        <dsp:cNvPr id="0" name=""/>
        <dsp:cNvSpPr/>
      </dsp:nvSpPr>
      <dsp:spPr>
        <a:xfrm>
          <a:off x="5548940" y="1039629"/>
          <a:ext cx="2520801" cy="1512480"/>
        </a:xfrm>
        <a:prstGeom prst="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800" kern="1200" dirty="0"/>
            <a:t>Attività di </a:t>
          </a:r>
          <a:r>
            <a:rPr lang="it-IT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istruttoria</a:t>
          </a:r>
          <a:r>
            <a:rPr lang="it-IT" sz="1800" kern="1200" dirty="0"/>
            <a:t> sul modulo </a:t>
          </a:r>
          <a:r>
            <a:rPr lang="it-IT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Notifica</a:t>
          </a:r>
          <a:r>
            <a:rPr lang="it-IT" sz="1800" kern="1200" dirty="0"/>
            <a:t> e per la </a:t>
          </a: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it-IT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esclusione sostanze</a:t>
          </a: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it-IT" sz="1800" kern="1200" dirty="0"/>
        </a:p>
      </dsp:txBody>
      <dsp:txXfrm>
        <a:off x="5548940" y="1039629"/>
        <a:ext cx="2520801" cy="1512480"/>
      </dsp:txXfrm>
    </dsp:sp>
    <dsp:sp modelId="{5D07E23E-69F8-4584-9F7B-AF6D081877D0}">
      <dsp:nvSpPr>
        <dsp:cNvPr id="0" name=""/>
        <dsp:cNvSpPr/>
      </dsp:nvSpPr>
      <dsp:spPr>
        <a:xfrm>
          <a:off x="8321821" y="1039629"/>
          <a:ext cx="2520801" cy="1512480"/>
        </a:xfrm>
        <a:prstGeom prst="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Pianificazione </a:t>
          </a:r>
          <a:r>
            <a:rPr lang="it-IT" sz="1800" kern="1200" dirty="0"/>
            <a:t>triennale </a:t>
          </a:r>
          <a:r>
            <a:rPr lang="it-IT" sz="1800" b="1" u="none" kern="1200" dirty="0">
              <a:effectLst/>
            </a:rPr>
            <a:t>e</a:t>
          </a:r>
          <a:r>
            <a:rPr lang="it-IT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svolgimento ispezioni SGS-PIR </a:t>
          </a:r>
          <a:r>
            <a:rPr lang="it-IT" sz="1800" kern="1200" dirty="0"/>
            <a:t>su stabilimenti SS su base </a:t>
          </a:r>
          <a:r>
            <a:rPr lang="it-IT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regolare</a:t>
          </a:r>
          <a:r>
            <a:rPr lang="it-IT" sz="1800" kern="1200" dirty="0"/>
            <a:t> e a seguito di </a:t>
          </a:r>
          <a:r>
            <a:rPr lang="it-IT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</a:t>
          </a:r>
        </a:p>
      </dsp:txBody>
      <dsp:txXfrm>
        <a:off x="8321821" y="1039629"/>
        <a:ext cx="2520801" cy="1512480"/>
      </dsp:txXfrm>
    </dsp:sp>
    <dsp:sp modelId="{0282C807-61CF-4637-9277-2FEADE6C8686}">
      <dsp:nvSpPr>
        <dsp:cNvPr id="0" name=""/>
        <dsp:cNvSpPr/>
      </dsp:nvSpPr>
      <dsp:spPr>
        <a:xfrm>
          <a:off x="3177" y="2804190"/>
          <a:ext cx="2520801" cy="1512480"/>
        </a:xfrm>
        <a:prstGeom prst="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800" kern="1200" dirty="0"/>
            <a:t>Supporto per </a:t>
          </a:r>
          <a:r>
            <a:rPr lang="it-IT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attività internazionali</a:t>
          </a: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800" b="0" kern="1200" dirty="0">
              <a:effectLst/>
            </a:rPr>
            <a:t>presso AACC</a:t>
          </a: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800" kern="1200" dirty="0"/>
            <a:t>(EU, OECD, OSCE)</a:t>
          </a:r>
        </a:p>
      </dsp:txBody>
      <dsp:txXfrm>
        <a:off x="3177" y="2804190"/>
        <a:ext cx="2520801" cy="1512480"/>
      </dsp:txXfrm>
    </dsp:sp>
    <dsp:sp modelId="{51AE4091-117B-4C76-B728-17EDE79B5488}">
      <dsp:nvSpPr>
        <dsp:cNvPr id="0" name=""/>
        <dsp:cNvSpPr/>
      </dsp:nvSpPr>
      <dsp:spPr>
        <a:xfrm>
          <a:off x="2776058" y="2804190"/>
          <a:ext cx="2520801" cy="1512480"/>
        </a:xfrm>
        <a:prstGeom prst="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Coordinamento e </a:t>
          </a:r>
          <a:r>
            <a:rPr lang="it-IT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indirizzo di ARPA </a:t>
          </a:r>
          <a:r>
            <a:rPr lang="it-IT" sz="1800" kern="1200" dirty="0"/>
            <a:t>nell’ambito del </a:t>
          </a:r>
          <a:r>
            <a:rPr lang="it-IT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SNPA</a:t>
          </a:r>
          <a:r>
            <a:rPr lang="it-IT" sz="1800" kern="1200" dirty="0"/>
            <a:t> </a:t>
          </a:r>
        </a:p>
      </dsp:txBody>
      <dsp:txXfrm>
        <a:off x="2776058" y="2804190"/>
        <a:ext cx="2520801" cy="1512480"/>
      </dsp:txXfrm>
    </dsp:sp>
    <dsp:sp modelId="{04D29479-C677-460C-968B-CE6A666A2D22}">
      <dsp:nvSpPr>
        <dsp:cNvPr id="0" name=""/>
        <dsp:cNvSpPr/>
      </dsp:nvSpPr>
      <dsp:spPr>
        <a:xfrm>
          <a:off x="5548940" y="2804190"/>
          <a:ext cx="2520801" cy="1512480"/>
        </a:xfrm>
        <a:prstGeom prst="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Collaborazione</a:t>
          </a:r>
          <a:r>
            <a:rPr lang="it-IT" sz="1800" kern="1200" dirty="0"/>
            <a:t> con altre </a:t>
          </a:r>
          <a:r>
            <a:rPr lang="it-IT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autorità competenti </a:t>
          </a:r>
          <a:r>
            <a:rPr lang="it-IT" sz="1800" kern="1200" dirty="0"/>
            <a:t>per i RIR (MI – VVF; DPC; MIT), nell’ambito del </a:t>
          </a:r>
          <a:r>
            <a:rPr lang="it-IT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Tavolo di Coordinamento Seveso</a:t>
          </a:r>
        </a:p>
      </dsp:txBody>
      <dsp:txXfrm>
        <a:off x="5548940" y="2804190"/>
        <a:ext cx="2520801" cy="1512480"/>
      </dsp:txXfrm>
    </dsp:sp>
    <dsp:sp modelId="{1E5377B1-CD4F-42E5-BD5A-9B4B12954A66}">
      <dsp:nvSpPr>
        <dsp:cNvPr id="0" name=""/>
        <dsp:cNvSpPr/>
      </dsp:nvSpPr>
      <dsp:spPr>
        <a:xfrm>
          <a:off x="8321821" y="2804190"/>
          <a:ext cx="2520801" cy="151248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Formazione per ispettori </a:t>
          </a:r>
          <a:r>
            <a:rPr lang="it-IT" sz="1800" kern="1200" dirty="0"/>
            <a:t>nazionali Seveso rivolta a </a:t>
          </a:r>
          <a:r>
            <a:rPr lang="it-IT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funzionari AA.CC.</a:t>
          </a:r>
        </a:p>
      </dsp:txBody>
      <dsp:txXfrm>
        <a:off x="8321821" y="2804190"/>
        <a:ext cx="2520801" cy="1512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8518A-D270-4FC0-8579-5241294D996B}">
      <dsp:nvSpPr>
        <dsp:cNvPr id="0" name=""/>
        <dsp:cNvSpPr/>
      </dsp:nvSpPr>
      <dsp:spPr>
        <a:xfrm>
          <a:off x="3742740" y="2536399"/>
          <a:ext cx="1797367" cy="2235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8683" y="0"/>
              </a:lnTo>
              <a:lnTo>
                <a:pt x="898683" y="2235616"/>
              </a:lnTo>
              <a:lnTo>
                <a:pt x="1797367" y="223561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kern="1200"/>
        </a:p>
      </dsp:txBody>
      <dsp:txXfrm>
        <a:off x="4569710" y="3582493"/>
        <a:ext cx="143426" cy="143426"/>
      </dsp:txXfrm>
    </dsp:sp>
    <dsp:sp modelId="{4DC0BD57-1C24-4026-9B5A-DEDB532599BF}">
      <dsp:nvSpPr>
        <dsp:cNvPr id="0" name=""/>
        <dsp:cNvSpPr/>
      </dsp:nvSpPr>
      <dsp:spPr>
        <a:xfrm>
          <a:off x="3742740" y="2536399"/>
          <a:ext cx="1797367" cy="149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8683" y="0"/>
              </a:lnTo>
              <a:lnTo>
                <a:pt x="898683" y="1490023"/>
              </a:lnTo>
              <a:lnTo>
                <a:pt x="1797367" y="149002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800" kern="1200"/>
        </a:p>
      </dsp:txBody>
      <dsp:txXfrm>
        <a:off x="4583057" y="3223043"/>
        <a:ext cx="116733" cy="116733"/>
      </dsp:txXfrm>
    </dsp:sp>
    <dsp:sp modelId="{3C76C02D-58F8-4C79-B5AF-0387C1ABCF01}">
      <dsp:nvSpPr>
        <dsp:cNvPr id="0" name=""/>
        <dsp:cNvSpPr/>
      </dsp:nvSpPr>
      <dsp:spPr>
        <a:xfrm>
          <a:off x="3742740" y="2536399"/>
          <a:ext cx="1797367" cy="744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8683" y="0"/>
              </a:lnTo>
              <a:lnTo>
                <a:pt x="898683" y="744430"/>
              </a:lnTo>
              <a:lnTo>
                <a:pt x="1797367" y="7444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kern="1200"/>
        </a:p>
      </dsp:txBody>
      <dsp:txXfrm>
        <a:off x="4592788" y="2859978"/>
        <a:ext cx="97271" cy="97271"/>
      </dsp:txXfrm>
    </dsp:sp>
    <dsp:sp modelId="{79015557-E527-4AB7-9CCC-4D753B729618}">
      <dsp:nvSpPr>
        <dsp:cNvPr id="0" name=""/>
        <dsp:cNvSpPr/>
      </dsp:nvSpPr>
      <dsp:spPr>
        <a:xfrm>
          <a:off x="3742740" y="2489517"/>
          <a:ext cx="17973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881"/>
              </a:moveTo>
              <a:lnTo>
                <a:pt x="898683" y="46881"/>
              </a:lnTo>
              <a:lnTo>
                <a:pt x="898683" y="45720"/>
              </a:lnTo>
              <a:lnTo>
                <a:pt x="1797367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kern="1200"/>
        </a:p>
      </dsp:txBody>
      <dsp:txXfrm>
        <a:off x="4596489" y="2490303"/>
        <a:ext cx="89868" cy="89868"/>
      </dsp:txXfrm>
    </dsp:sp>
    <dsp:sp modelId="{0F926036-5190-4A6E-AC4A-565B5B570CA0}">
      <dsp:nvSpPr>
        <dsp:cNvPr id="0" name=""/>
        <dsp:cNvSpPr/>
      </dsp:nvSpPr>
      <dsp:spPr>
        <a:xfrm>
          <a:off x="3742740" y="1789644"/>
          <a:ext cx="1797367" cy="746754"/>
        </a:xfrm>
        <a:custGeom>
          <a:avLst/>
          <a:gdLst/>
          <a:ahLst/>
          <a:cxnLst/>
          <a:rect l="0" t="0" r="0" b="0"/>
          <a:pathLst>
            <a:path>
              <a:moveTo>
                <a:pt x="0" y="746754"/>
              </a:moveTo>
              <a:lnTo>
                <a:pt x="898683" y="746754"/>
              </a:lnTo>
              <a:lnTo>
                <a:pt x="898683" y="0"/>
              </a:lnTo>
              <a:lnTo>
                <a:pt x="179736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kern="1200"/>
        </a:p>
      </dsp:txBody>
      <dsp:txXfrm>
        <a:off x="4592766" y="2114363"/>
        <a:ext cx="97316" cy="97316"/>
      </dsp:txXfrm>
    </dsp:sp>
    <dsp:sp modelId="{DC6DD042-2D73-4583-980D-053811836208}">
      <dsp:nvSpPr>
        <dsp:cNvPr id="0" name=""/>
        <dsp:cNvSpPr/>
      </dsp:nvSpPr>
      <dsp:spPr>
        <a:xfrm>
          <a:off x="3742740" y="1044052"/>
          <a:ext cx="1797367" cy="1492346"/>
        </a:xfrm>
        <a:custGeom>
          <a:avLst/>
          <a:gdLst/>
          <a:ahLst/>
          <a:cxnLst/>
          <a:rect l="0" t="0" r="0" b="0"/>
          <a:pathLst>
            <a:path>
              <a:moveTo>
                <a:pt x="0" y="1492346"/>
              </a:moveTo>
              <a:lnTo>
                <a:pt x="898683" y="1492346"/>
              </a:lnTo>
              <a:lnTo>
                <a:pt x="898683" y="0"/>
              </a:lnTo>
              <a:lnTo>
                <a:pt x="179736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800" kern="1200"/>
        </a:p>
      </dsp:txBody>
      <dsp:txXfrm>
        <a:off x="4583020" y="1731821"/>
        <a:ext cx="116807" cy="116807"/>
      </dsp:txXfrm>
    </dsp:sp>
    <dsp:sp modelId="{8655416A-EAAE-4F18-BDC7-7139235C481F}">
      <dsp:nvSpPr>
        <dsp:cNvPr id="0" name=""/>
        <dsp:cNvSpPr/>
      </dsp:nvSpPr>
      <dsp:spPr>
        <a:xfrm>
          <a:off x="3742740" y="298459"/>
          <a:ext cx="1797367" cy="2237939"/>
        </a:xfrm>
        <a:custGeom>
          <a:avLst/>
          <a:gdLst/>
          <a:ahLst/>
          <a:cxnLst/>
          <a:rect l="0" t="0" r="0" b="0"/>
          <a:pathLst>
            <a:path>
              <a:moveTo>
                <a:pt x="0" y="2237939"/>
              </a:moveTo>
              <a:lnTo>
                <a:pt x="898683" y="2237939"/>
              </a:lnTo>
              <a:lnTo>
                <a:pt x="898683" y="0"/>
              </a:lnTo>
              <a:lnTo>
                <a:pt x="179736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kern="1200"/>
        </a:p>
      </dsp:txBody>
      <dsp:txXfrm>
        <a:off x="4569665" y="1345670"/>
        <a:ext cx="143517" cy="143517"/>
      </dsp:txXfrm>
    </dsp:sp>
    <dsp:sp modelId="{A6D26D8D-16E7-4CDE-9ED4-70D916743C73}">
      <dsp:nvSpPr>
        <dsp:cNvPr id="0" name=""/>
        <dsp:cNvSpPr/>
      </dsp:nvSpPr>
      <dsp:spPr>
        <a:xfrm>
          <a:off x="623046" y="976312"/>
          <a:ext cx="3119213" cy="31201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700" u="sng" kern="1200" dirty="0"/>
            <a:t>Perimetro dello stabilimento </a:t>
          </a:r>
          <a:r>
            <a:rPr lang="it" sz="2700" kern="1200" dirty="0"/>
            <a:t>, degli edifici o delle apparecchiature contenenti </a:t>
          </a:r>
          <a:r>
            <a:rPr lang="it" sz="2700" u="sng" kern="1200" dirty="0"/>
            <a:t>sostanze</a:t>
          </a:r>
          <a:r>
            <a:rPr lang="it" sz="2700" kern="1200" dirty="0"/>
            <a:t> pericolose </a:t>
          </a:r>
          <a:r>
            <a:rPr lang="it" sz="2700" u="sng" kern="1200" dirty="0"/>
            <a:t>inaccessibili all'acqua</a:t>
          </a:r>
          <a:endParaRPr lang="it-IT" sz="2700" u="sng" kern="1200" dirty="0"/>
        </a:p>
      </dsp:txBody>
      <dsp:txXfrm>
        <a:off x="623046" y="976312"/>
        <a:ext cx="3119213" cy="3120173"/>
      </dsp:txXfrm>
    </dsp:sp>
    <dsp:sp modelId="{03DF3CFA-0A4E-4DB7-AC1C-B819F8AD11F1}">
      <dsp:nvSpPr>
        <dsp:cNvPr id="0" name=""/>
        <dsp:cNvSpPr/>
      </dsp:nvSpPr>
      <dsp:spPr>
        <a:xfrm>
          <a:off x="5540108" y="222"/>
          <a:ext cx="1956434" cy="5964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300" kern="1200" dirty="0"/>
            <a:t>Costruzione di </a:t>
          </a:r>
          <a:r>
            <a:rPr lang="it" sz="1300" u="sng" kern="1200" dirty="0"/>
            <a:t>opere di difesa (strutture)</a:t>
          </a:r>
          <a:endParaRPr lang="it-IT" sz="1300" u="sng" kern="1200" dirty="0"/>
        </a:p>
      </dsp:txBody>
      <dsp:txXfrm>
        <a:off x="5540108" y="222"/>
        <a:ext cx="1956434" cy="596474"/>
      </dsp:txXfrm>
    </dsp:sp>
    <dsp:sp modelId="{18330FBD-C1EB-4672-942F-C5BFE67BBAFB}">
      <dsp:nvSpPr>
        <dsp:cNvPr id="0" name=""/>
        <dsp:cNvSpPr/>
      </dsp:nvSpPr>
      <dsp:spPr>
        <a:xfrm>
          <a:off x="5540108" y="745815"/>
          <a:ext cx="1956434" cy="5964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300" u="sng" kern="1200" dirty="0"/>
            <a:t>Chiusura di aperture </a:t>
          </a:r>
          <a:r>
            <a:rPr lang="it" sz="1300" kern="1200" dirty="0"/>
            <a:t>e punti di ingresso dell'acqua</a:t>
          </a:r>
          <a:endParaRPr lang="it-IT" sz="1300" kern="1200" dirty="0"/>
        </a:p>
      </dsp:txBody>
      <dsp:txXfrm>
        <a:off x="5540108" y="745815"/>
        <a:ext cx="1956434" cy="596474"/>
      </dsp:txXfrm>
    </dsp:sp>
    <dsp:sp modelId="{9B50122E-55B7-4C0B-BE93-E54A8742CA30}">
      <dsp:nvSpPr>
        <dsp:cNvPr id="0" name=""/>
        <dsp:cNvSpPr/>
      </dsp:nvSpPr>
      <dsp:spPr>
        <a:xfrm>
          <a:off x="5540108" y="1491407"/>
          <a:ext cx="1956434" cy="5964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300" u="sng" kern="1200" dirty="0"/>
            <a:t>Impermeabilizzazione</a:t>
          </a:r>
          <a:r>
            <a:rPr lang="it" sz="1300" kern="1200" dirty="0"/>
            <a:t> delle </a:t>
          </a:r>
          <a:r>
            <a:rPr lang="it" sz="1300" u="sng" kern="1200" dirty="0"/>
            <a:t>pareti</a:t>
          </a:r>
          <a:endParaRPr lang="it-IT" sz="1300" u="sng" kern="1200" dirty="0"/>
        </a:p>
      </dsp:txBody>
      <dsp:txXfrm>
        <a:off x="5540108" y="1491407"/>
        <a:ext cx="1956434" cy="596474"/>
      </dsp:txXfrm>
    </dsp:sp>
    <dsp:sp modelId="{9C37776C-7539-49A9-B57C-EFFAFEB1F3CA}">
      <dsp:nvSpPr>
        <dsp:cNvPr id="0" name=""/>
        <dsp:cNvSpPr/>
      </dsp:nvSpPr>
      <dsp:spPr>
        <a:xfrm>
          <a:off x="5540108" y="2237000"/>
          <a:ext cx="1956434" cy="5964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300" u="sng" kern="1200" dirty="0"/>
            <a:t>Sigillare i punti di penetrazione </a:t>
          </a:r>
          <a:r>
            <a:rPr lang="it" sz="1300" kern="1200" dirty="0"/>
            <a:t>nei muri</a:t>
          </a:r>
          <a:endParaRPr lang="it-IT" sz="1300" kern="1200" dirty="0"/>
        </a:p>
      </dsp:txBody>
      <dsp:txXfrm>
        <a:off x="5540108" y="2237000"/>
        <a:ext cx="1956434" cy="596474"/>
      </dsp:txXfrm>
    </dsp:sp>
    <dsp:sp modelId="{9F4D5AE0-90F0-4E71-B237-A29ECEF485BD}">
      <dsp:nvSpPr>
        <dsp:cNvPr id="0" name=""/>
        <dsp:cNvSpPr/>
      </dsp:nvSpPr>
      <dsp:spPr>
        <a:xfrm>
          <a:off x="5540108" y="2982593"/>
          <a:ext cx="1956434" cy="5964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300" u="sng" kern="1200" dirty="0"/>
            <a:t>Pompe </a:t>
          </a:r>
          <a:r>
            <a:rPr lang="it" sz="1300" kern="1200" dirty="0"/>
            <a:t>per la raccolta e </a:t>
          </a:r>
          <a:r>
            <a:rPr lang="it" sz="1300" u="sng" kern="1200" dirty="0"/>
            <a:t>lo scarico dell'acqua</a:t>
          </a:r>
          <a:endParaRPr lang="it-IT" sz="1300" u="sng" kern="1200" dirty="0"/>
        </a:p>
      </dsp:txBody>
      <dsp:txXfrm>
        <a:off x="5540108" y="2982593"/>
        <a:ext cx="1956434" cy="596474"/>
      </dsp:txXfrm>
    </dsp:sp>
    <dsp:sp modelId="{1A172440-B312-45A3-95B4-8C8D9DBFC87C}">
      <dsp:nvSpPr>
        <dsp:cNvPr id="0" name=""/>
        <dsp:cNvSpPr/>
      </dsp:nvSpPr>
      <dsp:spPr>
        <a:xfrm>
          <a:off x="5540108" y="3728185"/>
          <a:ext cx="1956434" cy="5964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300" kern="1200" dirty="0"/>
            <a:t>Installazione di </a:t>
          </a:r>
          <a:r>
            <a:rPr lang="it" sz="1300" u="sng" kern="1200" dirty="0"/>
            <a:t>valvole di non ritorno</a:t>
          </a:r>
          <a:endParaRPr lang="it-IT" sz="1300" u="sng" kern="1200" dirty="0"/>
        </a:p>
      </dsp:txBody>
      <dsp:txXfrm>
        <a:off x="5540108" y="3728185"/>
        <a:ext cx="1956434" cy="596474"/>
      </dsp:txXfrm>
    </dsp:sp>
    <dsp:sp modelId="{34260C1D-DE2F-4C97-AFE6-69E06080F0A1}">
      <dsp:nvSpPr>
        <dsp:cNvPr id="0" name=""/>
        <dsp:cNvSpPr/>
      </dsp:nvSpPr>
      <dsp:spPr>
        <a:xfrm>
          <a:off x="5540108" y="4473778"/>
          <a:ext cx="1956434" cy="5964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300" u="sng" kern="1200" dirty="0"/>
            <a:t>Piano di controllo </a:t>
          </a:r>
          <a:r>
            <a:rPr lang="it" sz="1300" kern="1200" dirty="0"/>
            <a:t>periodico (dopo/prima dell'alluvione)</a:t>
          </a:r>
          <a:endParaRPr lang="it-IT" sz="1300" kern="1200" dirty="0"/>
        </a:p>
      </dsp:txBody>
      <dsp:txXfrm>
        <a:off x="5540108" y="4473778"/>
        <a:ext cx="1956434" cy="596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999BC-73D5-4ED3-BEE0-EFBCBCB98438}">
      <dsp:nvSpPr>
        <dsp:cNvPr id="0" name=""/>
        <dsp:cNvSpPr/>
      </dsp:nvSpPr>
      <dsp:spPr>
        <a:xfrm rot="5400000">
          <a:off x="4942512" y="-1813976"/>
          <a:ext cx="1307231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700" u="sng" kern="1200" dirty="0"/>
            <a:t>Pompe </a:t>
          </a:r>
          <a:r>
            <a:rPr lang="it" sz="1700" kern="1200" dirty="0"/>
            <a:t>antincendio, sprinkler</a:t>
          </a:r>
          <a:r>
            <a:rPr lang="it" sz="1700" u="none" kern="1200" dirty="0"/>
            <a:t>, </a:t>
          </a:r>
          <a:r>
            <a:rPr lang="it" sz="1700" kern="1200" dirty="0"/>
            <a:t>sistemi di soppressione e altri </a:t>
          </a:r>
          <a:r>
            <a:rPr lang="it" sz="1700" u="sng" kern="1200" dirty="0"/>
            <a:t>sistemi antincendio</a:t>
          </a:r>
          <a:r>
            <a:rPr lang="it" sz="1700" kern="1200" dirty="0"/>
            <a:t>, con relative </a:t>
          </a:r>
          <a:r>
            <a:rPr lang="it" sz="1700" u="sng" kern="1200" dirty="0"/>
            <a:t>apparecchiature elettriche</a:t>
          </a:r>
          <a:endParaRPr lang="it-IT" sz="1700" u="sng" kern="1200" dirty="0"/>
        </a:p>
      </dsp:txBody>
      <dsp:txXfrm rot="-5400000">
        <a:off x="2962656" y="229694"/>
        <a:ext cx="5203130" cy="1179603"/>
      </dsp:txXfrm>
    </dsp:sp>
    <dsp:sp modelId="{B6B89F52-9991-4DD9-B5B6-F9B52028A4D7}">
      <dsp:nvSpPr>
        <dsp:cNvPr id="0" name=""/>
        <dsp:cNvSpPr/>
      </dsp:nvSpPr>
      <dsp:spPr>
        <a:xfrm>
          <a:off x="0" y="2475"/>
          <a:ext cx="2962656" cy="16340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000" u="sng" kern="1200" dirty="0"/>
            <a:t>Posizione al di fuori delle aree a rischio di inondazioni </a:t>
          </a:r>
          <a:r>
            <a:rPr lang="it" sz="2000" kern="1200" dirty="0"/>
            <a:t>o al di sopra del </a:t>
          </a:r>
          <a:r>
            <a:rPr lang="it" sz="2000" u="sng" kern="1200" dirty="0"/>
            <a:t>livello</a:t>
          </a:r>
          <a:r>
            <a:rPr lang="it" sz="2000" kern="1200" dirty="0"/>
            <a:t> massimo raggiungibile </a:t>
          </a:r>
          <a:r>
            <a:rPr lang="it" sz="2000" u="sng" kern="1200" dirty="0"/>
            <a:t>dell'acqua</a:t>
          </a:r>
          <a:endParaRPr lang="it-IT" sz="2000" u="sng" kern="1200" dirty="0"/>
        </a:p>
      </dsp:txBody>
      <dsp:txXfrm>
        <a:off x="79767" y="82242"/>
        <a:ext cx="2803122" cy="1474505"/>
      </dsp:txXfrm>
    </dsp:sp>
    <dsp:sp modelId="{C8B7F176-C451-430A-B72D-D2BD85E39A4F}">
      <dsp:nvSpPr>
        <dsp:cNvPr id="0" name=""/>
        <dsp:cNvSpPr/>
      </dsp:nvSpPr>
      <dsp:spPr>
        <a:xfrm rot="5400000">
          <a:off x="4942512" y="-98234"/>
          <a:ext cx="1307231" cy="5266944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700" u="sng" kern="1200" dirty="0"/>
            <a:t>Attrezzature critiche per la sicurezza del processo</a:t>
          </a:r>
          <a:r>
            <a:rPr lang="it" sz="1700" kern="1200" dirty="0"/>
            <a:t>, della produzione o delle operazioni svolte nell'edificio situato ad un </a:t>
          </a:r>
          <a:r>
            <a:rPr lang="it" sz="1700" u="sng" kern="1200" dirty="0"/>
            <a:t>livello più basso di quello raggiungibile dall’acqua</a:t>
          </a:r>
          <a:endParaRPr lang="it-IT" sz="1700" u="sng" kern="1200" dirty="0"/>
        </a:p>
      </dsp:txBody>
      <dsp:txXfrm rot="-5400000">
        <a:off x="2962656" y="1945436"/>
        <a:ext cx="5203130" cy="1179603"/>
      </dsp:txXfrm>
    </dsp:sp>
    <dsp:sp modelId="{B550F3DD-A3B1-4BED-8F92-DF12D569894F}">
      <dsp:nvSpPr>
        <dsp:cNvPr id="0" name=""/>
        <dsp:cNvSpPr/>
      </dsp:nvSpPr>
      <dsp:spPr>
        <a:xfrm>
          <a:off x="0" y="1718217"/>
          <a:ext cx="2962656" cy="163403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000" kern="1200" dirty="0"/>
            <a:t>Garantire </a:t>
          </a:r>
          <a:r>
            <a:rPr lang="it" sz="2000" u="sng" kern="1200" dirty="0"/>
            <a:t>la tenuta stagna</a:t>
          </a:r>
          <a:r>
            <a:rPr lang="it" sz="2000" kern="1200" dirty="0"/>
            <a:t>, qualora la </a:t>
          </a:r>
          <a:r>
            <a:rPr lang="it" sz="2000" u="sng" kern="1200" dirty="0"/>
            <a:t>funzionalità sia richiesta durante l'alluvione </a:t>
          </a:r>
          <a:r>
            <a:rPr lang="it" sz="2000" kern="1200" dirty="0"/>
            <a:t>per ragioni di sicurezza o per garantire la </a:t>
          </a:r>
          <a:r>
            <a:rPr lang="it" sz="2000" u="sng" kern="1200" dirty="0"/>
            <a:t>continuità</a:t>
          </a:r>
          <a:endParaRPr lang="it-IT" sz="2000" u="sng" kern="1200" dirty="0"/>
        </a:p>
      </dsp:txBody>
      <dsp:txXfrm>
        <a:off x="79767" y="1797984"/>
        <a:ext cx="2803122" cy="1474505"/>
      </dsp:txXfrm>
    </dsp:sp>
    <dsp:sp modelId="{A06DE3F0-5FB2-4FF9-98CC-CB4C906CBCAF}">
      <dsp:nvSpPr>
        <dsp:cNvPr id="0" name=""/>
        <dsp:cNvSpPr/>
      </dsp:nvSpPr>
      <dsp:spPr>
        <a:xfrm rot="5400000">
          <a:off x="4942512" y="1617507"/>
          <a:ext cx="1307231" cy="5266944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700" u="sng" kern="1200" dirty="0"/>
            <a:t>Protezione per immersione permanente </a:t>
          </a:r>
          <a:r>
            <a:rPr lang="it" sz="1700" kern="1200" dirty="0"/>
            <a:t>in acqua - sommergibile fino a </a:t>
          </a:r>
          <a:r>
            <a:rPr lang="it" sz="1700" u="sng" kern="1200" dirty="0"/>
            <a:t>3 m di profondità </a:t>
          </a:r>
          <a:r>
            <a:rPr lang="it" sz="1700" kern="1200" dirty="0"/>
            <a:t>in immersione continua e comunque per </a:t>
          </a:r>
          <a:r>
            <a:rPr lang="it" sz="1700" u="sng" kern="1200" dirty="0"/>
            <a:t>più di un'ora</a:t>
          </a:r>
          <a:r>
            <a:rPr lang="it" sz="1700" kern="1200" dirty="0"/>
            <a:t>, resistente ad una pressione di almeno </a:t>
          </a:r>
          <a:r>
            <a:rPr lang="it" sz="1700" u="sng" kern="1200" dirty="0"/>
            <a:t>10 bar in tutte le direzioni</a:t>
          </a:r>
          <a:endParaRPr lang="it-IT" sz="1700" u="sng" kern="1200" dirty="0"/>
        </a:p>
      </dsp:txBody>
      <dsp:txXfrm rot="-5400000">
        <a:off x="2962656" y="3661177"/>
        <a:ext cx="5203130" cy="1179603"/>
      </dsp:txXfrm>
    </dsp:sp>
    <dsp:sp modelId="{25DC57BF-6F4B-4829-9122-E62AE8340FDF}">
      <dsp:nvSpPr>
        <dsp:cNvPr id="0" name=""/>
        <dsp:cNvSpPr/>
      </dsp:nvSpPr>
      <dsp:spPr>
        <a:xfrm>
          <a:off x="0" y="3433959"/>
          <a:ext cx="2962656" cy="163403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700" u="sng" kern="1200" dirty="0"/>
            <a:t>Le apparecchiature elettriche </a:t>
          </a:r>
          <a:r>
            <a:rPr lang="it" sz="1700" kern="1200" dirty="0"/>
            <a:t>devono essere progettate per </a:t>
          </a:r>
          <a:r>
            <a:rPr lang="it" sz="1700" u="sng" kern="1200" dirty="0"/>
            <a:t>funzionare anche se immerse in continuo </a:t>
          </a:r>
          <a:r>
            <a:rPr lang="it" sz="1700" kern="1200" dirty="0"/>
            <a:t>ed avere una classificazione elettrica </a:t>
          </a:r>
          <a:r>
            <a:rPr lang="it" sz="1700" u="sng" kern="1200" dirty="0"/>
            <a:t>IP X8</a:t>
          </a:r>
          <a:endParaRPr lang="it-IT" sz="1700" u="sng" kern="1200" dirty="0"/>
        </a:p>
      </dsp:txBody>
      <dsp:txXfrm>
        <a:off x="79767" y="3513726"/>
        <a:ext cx="2803122" cy="1474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90B073E-A2E0-BDBE-6F78-581058BCB5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6FD1B61-1EE1-9850-6D44-90AE96F3AD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9927E-1B5E-9A4C-9E17-2D6E3C77ADFF}" type="datetimeFigureOut">
              <a:rPr lang="it-IT" smtClean="0"/>
              <a:t>10/06/2026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0466D6E-799D-7CA8-37D4-BC587FADD2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1D7ABD6-01A2-2969-8081-67F6E01D1C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7950A-E7EF-7547-8F10-910DF6631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932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9C335-E3F0-49A8-B698-B7AFCFADCB43}" type="datetimeFigureOut">
              <a:rPr lang="it-IT" smtClean="0"/>
              <a:t>10/06/2026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520CD-C1DF-4DB0-93B1-B1B4FA93C3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28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520CD-C1DF-4DB0-93B1-B1B4FA93C35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40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istituzionale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58E61C6-9180-A0E3-ACBC-666EEEC829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4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64368"/>
              </a:solidFill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3F5602B-487B-9FE3-0E4E-9001EBF18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106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7BF27B2-AE6C-CF69-7324-29A842DB1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127" y="2474844"/>
            <a:ext cx="7370621" cy="1153259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692B8E8-4E71-EDF6-E6C8-43C67FB69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272" y="3877202"/>
            <a:ext cx="7546708" cy="963781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4D6B392B-E54C-6FE4-7C89-B1D4395B2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128" y="5229909"/>
            <a:ext cx="2843470" cy="75246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8" name="Immagine 7" descr="Immagine che contiene testo, oggetto da esterni&#10;&#10;Descrizione generata automaticamente">
            <a:extLst>
              <a:ext uri="{FF2B5EF4-FFF2-40B4-BE49-F238E27FC236}">
                <a16:creationId xmlns:a16="http://schemas.microsoft.com/office/drawing/2014/main" id="{EE665D32-C3B4-7D17-A552-03A99AD21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8" y="247439"/>
            <a:ext cx="3258596" cy="79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6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istituzionale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acqua, esterni, scogliera, blu&#10;&#10;Descrizione generata automaticamente">
            <a:extLst>
              <a:ext uri="{FF2B5EF4-FFF2-40B4-BE49-F238E27FC236}">
                <a16:creationId xmlns:a16="http://schemas.microsoft.com/office/drawing/2014/main" id="{F3EDA99B-0248-6D7B-83F0-EED1746A3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7333"/>
            <a:ext cx="12192000" cy="654066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3F5602B-487B-9FE3-0E4E-9001EBF18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1061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37DF9BBC-55F5-6CA3-D2F6-CC08DE613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127" y="2474844"/>
            <a:ext cx="7370621" cy="1153259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31854919-6A5D-AB6C-1064-F22BA5C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272" y="3877202"/>
            <a:ext cx="7546708" cy="963781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046F5319-2285-0EEA-702F-878A56DF6C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128" y="5229909"/>
            <a:ext cx="2843470" cy="75246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14" name="Immagine 13" descr="Immagine che contiene testo, oggetto da esterni&#10;&#10;Descrizione generata automaticamente">
            <a:extLst>
              <a:ext uri="{FF2B5EF4-FFF2-40B4-BE49-F238E27FC236}">
                <a16:creationId xmlns:a16="http://schemas.microsoft.com/office/drawing/2014/main" id="{8395B0AD-3C49-372C-794F-DF69161921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8" y="247439"/>
            <a:ext cx="3258596" cy="79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5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6F7A-75F3-DF1E-2673-F2C53C1F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515"/>
            <a:ext cx="10845800" cy="632402"/>
          </a:xfrm>
        </p:spPr>
        <p:txBody>
          <a:bodyPr lIns="0" tIns="0" rIns="0" bIns="0" anchor="t" anchorCtr="0">
            <a:normAutofit/>
          </a:bodyPr>
          <a:lstStyle>
            <a:lvl1pPr>
              <a:defRPr sz="3200" b="1">
                <a:solidFill>
                  <a:srgbClr val="264368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ED34D6-D110-0464-8FCC-05B24E314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174"/>
            <a:ext cx="10845800" cy="4441651"/>
          </a:xfrm>
        </p:spPr>
        <p:txBody>
          <a:bodyPr>
            <a:noAutofit/>
          </a:bodyPr>
          <a:lstStyle>
            <a:lvl1pPr marL="0" indent="0">
              <a:buClr>
                <a:srgbClr val="CE843C"/>
              </a:buClr>
              <a:buFontTx/>
              <a:buNone/>
              <a:defRPr>
                <a:solidFill>
                  <a:srgbClr val="264368"/>
                </a:solidFill>
              </a:defRPr>
            </a:lvl1pPr>
            <a:lvl2pPr>
              <a:buClr>
                <a:srgbClr val="CE843C"/>
              </a:buClr>
              <a:defRPr>
                <a:solidFill>
                  <a:srgbClr val="264368"/>
                </a:solidFill>
              </a:defRPr>
            </a:lvl2pPr>
            <a:lvl3pPr>
              <a:buClr>
                <a:srgbClr val="CE843C"/>
              </a:buClr>
              <a:defRPr>
                <a:solidFill>
                  <a:srgbClr val="264368"/>
                </a:solidFill>
              </a:defRPr>
            </a:lvl3pPr>
            <a:lvl4pPr>
              <a:buClr>
                <a:srgbClr val="CE843C"/>
              </a:buClr>
              <a:defRPr>
                <a:solidFill>
                  <a:srgbClr val="264368"/>
                </a:solidFill>
              </a:defRPr>
            </a:lvl4pPr>
            <a:lvl5pPr>
              <a:buClr>
                <a:srgbClr val="CE843C"/>
              </a:buClr>
              <a:defRPr>
                <a:solidFill>
                  <a:srgbClr val="264368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D4A0DB-2BF6-6397-8561-6088322A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970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6B5DA4-1DC0-17FB-3767-D4B5172E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904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4C02E3-DE47-8EA5-9E20-AC207BCD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516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2BC12-A084-134F-A110-B94253968681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 descr="Immagine che contiene testo, oggetto da esterni&#10;&#10;Descrizione generata automaticamente">
            <a:extLst>
              <a:ext uri="{FF2B5EF4-FFF2-40B4-BE49-F238E27FC236}">
                <a16:creationId xmlns:a16="http://schemas.microsoft.com/office/drawing/2014/main" id="{82F1A067-CBA7-9768-317C-E2524A762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6281554"/>
            <a:ext cx="1701800" cy="415805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8100C4AA-0511-1BE0-58F9-D3E89F0912F6}"/>
              </a:ext>
            </a:extLst>
          </p:cNvPr>
          <p:cNvCxnSpPr/>
          <p:nvPr userDrawn="1"/>
        </p:nvCxnSpPr>
        <p:spPr>
          <a:xfrm>
            <a:off x="0" y="6197283"/>
            <a:ext cx="12192000" cy="0"/>
          </a:xfrm>
          <a:prstGeom prst="line">
            <a:avLst/>
          </a:prstGeom>
          <a:ln w="12700">
            <a:solidFill>
              <a:srgbClr val="264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229A9EF3-8C10-67BE-9535-1AF7A68D6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2677"/>
            <a:ext cx="442981" cy="9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6F7A-75F3-DF1E-2673-F2C53C1F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515"/>
            <a:ext cx="10845800" cy="632402"/>
          </a:xfrm>
        </p:spPr>
        <p:txBody>
          <a:bodyPr lIns="0" tIns="0" rIns="0" bIns="0" anchor="t" anchorCtr="0">
            <a:normAutofit/>
          </a:bodyPr>
          <a:lstStyle>
            <a:lvl1pPr>
              <a:buFontTx/>
              <a:buNone/>
              <a:defRPr sz="3200" b="1">
                <a:solidFill>
                  <a:srgbClr val="264368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ED34D6-D110-0464-8FCC-05B24E314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08174"/>
            <a:ext cx="5064761" cy="4441651"/>
          </a:xfrm>
        </p:spPr>
        <p:txBody>
          <a:bodyPr lIns="0" tIns="0" rIns="0" bIns="0">
            <a:noAutofit/>
          </a:bodyPr>
          <a:lstStyle>
            <a:lvl1pPr marL="0" indent="0">
              <a:buClr>
                <a:srgbClr val="CE843C"/>
              </a:buClr>
              <a:buFontTx/>
              <a:buNone/>
              <a:defRPr>
                <a:solidFill>
                  <a:srgbClr val="264368"/>
                </a:solidFill>
              </a:defRPr>
            </a:lvl1pPr>
            <a:lvl2pPr marL="457200" indent="0">
              <a:buClr>
                <a:srgbClr val="CE843C"/>
              </a:buClr>
              <a:buFontTx/>
              <a:buNone/>
              <a:defRPr>
                <a:solidFill>
                  <a:srgbClr val="264368"/>
                </a:solidFill>
              </a:defRPr>
            </a:lvl2pPr>
            <a:lvl3pPr marL="914400" indent="0">
              <a:buClr>
                <a:srgbClr val="CE843C"/>
              </a:buClr>
              <a:buFontTx/>
              <a:buNone/>
              <a:defRPr>
                <a:solidFill>
                  <a:srgbClr val="264368"/>
                </a:solidFill>
              </a:defRPr>
            </a:lvl3pPr>
            <a:lvl4pPr marL="1371600" indent="0">
              <a:buClr>
                <a:srgbClr val="CE843C"/>
              </a:buClr>
              <a:buFontTx/>
              <a:buNone/>
              <a:defRPr>
                <a:solidFill>
                  <a:srgbClr val="264368"/>
                </a:solidFill>
              </a:defRPr>
            </a:lvl4pPr>
            <a:lvl5pPr marL="1828800" indent="0">
              <a:buClr>
                <a:srgbClr val="CE843C"/>
              </a:buClr>
              <a:buFontTx/>
              <a:buNone/>
              <a:defRPr>
                <a:solidFill>
                  <a:srgbClr val="264368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D4A0DB-2BF6-6397-8561-6088322A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970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6B5DA4-1DC0-17FB-3767-D4B5172E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904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4C02E3-DE47-8EA5-9E20-AC207BCD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51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fld id="{81D2BC12-A084-134F-A110-B94253968681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Immagine che contiene testo, oggetto da esterni&#10;&#10;Descrizione generata automaticamente">
            <a:extLst>
              <a:ext uri="{FF2B5EF4-FFF2-40B4-BE49-F238E27FC236}">
                <a16:creationId xmlns:a16="http://schemas.microsoft.com/office/drawing/2014/main" id="{82F1A067-CBA7-9768-317C-E2524A762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6281554"/>
            <a:ext cx="1701800" cy="415805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8100C4AA-0511-1BE0-58F9-D3E89F0912F6}"/>
              </a:ext>
            </a:extLst>
          </p:cNvPr>
          <p:cNvCxnSpPr/>
          <p:nvPr userDrawn="1"/>
        </p:nvCxnSpPr>
        <p:spPr>
          <a:xfrm>
            <a:off x="0" y="6197283"/>
            <a:ext cx="12192000" cy="0"/>
          </a:xfrm>
          <a:prstGeom prst="line">
            <a:avLst/>
          </a:prstGeom>
          <a:ln w="12700">
            <a:solidFill>
              <a:srgbClr val="264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229A9EF3-8C10-67BE-9535-1AF7A68D6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2677"/>
            <a:ext cx="442981" cy="9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1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6F7A-75F3-DF1E-2673-F2C53C1F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515"/>
            <a:ext cx="10845800" cy="632402"/>
          </a:xfrm>
        </p:spPr>
        <p:txBody>
          <a:bodyPr lIns="0" tIns="0" rIns="0" bIns="0" anchor="t" anchorCtr="0">
            <a:normAutofit/>
          </a:bodyPr>
          <a:lstStyle>
            <a:lvl1pPr>
              <a:buFontTx/>
              <a:buNone/>
              <a:defRPr sz="3200" b="1">
                <a:solidFill>
                  <a:srgbClr val="264368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ED34D6-D110-0464-8FCC-05B24E314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174"/>
            <a:ext cx="5076464" cy="4441651"/>
          </a:xfrm>
        </p:spPr>
        <p:txBody>
          <a:bodyPr lIns="0" tIns="0" rIns="0" bIns="0">
            <a:noAutofit/>
          </a:bodyPr>
          <a:lstStyle>
            <a:lvl1pPr marL="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1pPr>
            <a:lvl2pPr marL="4572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2pPr>
            <a:lvl3pPr marL="9144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3pPr>
            <a:lvl4pPr marL="13716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4pPr>
            <a:lvl5pPr marL="18288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D4A0DB-2BF6-6397-8561-6088322A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970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6B5DA4-1DC0-17FB-3767-D4B5172E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904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4C02E3-DE47-8EA5-9E20-AC207BCD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51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fld id="{81D2BC12-A084-134F-A110-B94253968681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Immagine che contiene testo, oggetto da esterni&#10;&#10;Descrizione generata automaticamente">
            <a:extLst>
              <a:ext uri="{FF2B5EF4-FFF2-40B4-BE49-F238E27FC236}">
                <a16:creationId xmlns:a16="http://schemas.microsoft.com/office/drawing/2014/main" id="{82F1A067-CBA7-9768-317C-E2524A762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6281554"/>
            <a:ext cx="1701800" cy="415805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8100C4AA-0511-1BE0-58F9-D3E89F0912F6}"/>
              </a:ext>
            </a:extLst>
          </p:cNvPr>
          <p:cNvCxnSpPr/>
          <p:nvPr userDrawn="1"/>
        </p:nvCxnSpPr>
        <p:spPr>
          <a:xfrm>
            <a:off x="0" y="6197283"/>
            <a:ext cx="12192000" cy="0"/>
          </a:xfrm>
          <a:prstGeom prst="line">
            <a:avLst/>
          </a:prstGeom>
          <a:ln w="12700">
            <a:solidFill>
              <a:srgbClr val="264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229A9EF3-8C10-67BE-9535-1AF7A68D6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2677"/>
            <a:ext cx="442981" cy="904240"/>
          </a:xfrm>
          <a:prstGeom prst="rect">
            <a:avLst/>
          </a:prstGeom>
        </p:spPr>
      </p:pic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D9747E04-8137-79C6-E59D-781621A1F2C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36175" y="1208174"/>
            <a:ext cx="5076464" cy="4441651"/>
          </a:xfrm>
        </p:spPr>
        <p:txBody>
          <a:bodyPr lIns="0" tIns="0" rIns="0" bIns="0">
            <a:noAutofit/>
          </a:bodyPr>
          <a:lstStyle>
            <a:lvl1pPr marL="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1pPr>
            <a:lvl2pPr marL="4572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2pPr>
            <a:lvl3pPr marL="9144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3pPr>
            <a:lvl4pPr marL="13716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4pPr>
            <a:lvl5pPr marL="1828800" indent="0">
              <a:buClr>
                <a:srgbClr val="CE843C"/>
              </a:buClr>
              <a:buFontTx/>
              <a:buNone/>
              <a:defRPr sz="2400">
                <a:solidFill>
                  <a:srgbClr val="264368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6235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58E61C6-9180-A0E3-ACBC-666EEEC829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4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64368"/>
              </a:solidFill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3F5602B-487B-9FE3-0E4E-9001EBF18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106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7BF27B2-AE6C-CF69-7324-29A842DB1D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1127" y="2474844"/>
            <a:ext cx="7370621" cy="1153259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Grazie</a:t>
            </a:r>
          </a:p>
        </p:txBody>
      </p:sp>
      <p:pic>
        <p:nvPicPr>
          <p:cNvPr id="8" name="Immagine 7" descr="Immagine che contiene testo, oggetto da esterni&#10;&#10;Descrizione generata automaticamente">
            <a:extLst>
              <a:ext uri="{FF2B5EF4-FFF2-40B4-BE49-F238E27FC236}">
                <a16:creationId xmlns:a16="http://schemas.microsoft.com/office/drawing/2014/main" id="{EE665D32-C3B4-7D17-A552-03A99AD21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8" y="247439"/>
            <a:ext cx="3258596" cy="79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4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D12E193-6CA7-859E-37FD-5C590BEA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FA1581-BC43-DFF6-DC65-7B025256B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1A81DE36-885D-F4B1-827F-2CCD0FC94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970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>
                <a:solidFill>
                  <a:srgbClr val="264368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693DD1B1-38EF-EF4B-D260-9A15B768B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904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 sz="1400">
                <a:solidFill>
                  <a:srgbClr val="264368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0A0A522B-E0D0-8AD3-EA55-7607CA4DA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51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>
                <a:solidFill>
                  <a:srgbClr val="264368"/>
                </a:solidFill>
              </a:defRPr>
            </a:lvl1pPr>
          </a:lstStyle>
          <a:p>
            <a:fld id="{81D2BC12-A084-134F-A110-B9425396868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20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0" r:id="rId3"/>
    <p:sldLayoutId id="2147483661" r:id="rId4"/>
    <p:sldLayoutId id="2147483662" r:id="rId5"/>
    <p:sldLayoutId id="214748366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isprambiente.gov.it/it/attivita/controlli-e-ispezioni-ambientali/rischio-industriale-e-direttive-seveso-1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rtaleseveso.isprambiente.gov.it/Home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facebook.com/watch/?v=800798041270836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feed/update/urn:li:activity:7063531904913805312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linkedin.com/feed/update/urn:li:activity:7071906079068098560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uk-england-oxfordshire-66990100.amp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54A364-09A8-0AB2-158F-7196770B9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455" y="1635558"/>
            <a:ext cx="7509275" cy="1153259"/>
          </a:xfrm>
        </p:spPr>
        <p:txBody>
          <a:bodyPr>
            <a:noAutofit/>
          </a:bodyPr>
          <a:lstStyle/>
          <a:p>
            <a:r>
              <a:rPr lang="it-IT" dirty="0" err="1"/>
              <a:t>NaTech</a:t>
            </a:r>
            <a:r>
              <a:rPr lang="it-IT" dirty="0"/>
              <a:t> e prevenzione degli incidenti rilevanti. Ricadute sul Sistema di Gestione della Sicurezza secondo il </a:t>
            </a:r>
            <a:r>
              <a:rPr lang="it-IT" dirty="0" err="1"/>
              <a:t>D.Lgs.</a:t>
            </a:r>
            <a:r>
              <a:rPr lang="it-IT" dirty="0"/>
              <a:t> 105/2015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EB6743-1134-73F8-FBDC-C53DFC496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455" y="3895452"/>
            <a:ext cx="8178742" cy="1067269"/>
          </a:xfrm>
        </p:spPr>
        <p:txBody>
          <a:bodyPr>
            <a:normAutofit lnSpcReduction="10000"/>
          </a:bodyPr>
          <a:lstStyle/>
          <a:p>
            <a:r>
              <a:rPr lang="it-IT" i="1" dirty="0"/>
              <a:t>Il Rischio </a:t>
            </a:r>
            <a:r>
              <a:rPr lang="it-IT" i="1" dirty="0" err="1"/>
              <a:t>NaTech</a:t>
            </a:r>
            <a:r>
              <a:rPr lang="it-IT" i="1" dirty="0"/>
              <a:t> negli stabilimenti industriali a rischio di incidenti rilevanti</a:t>
            </a:r>
          </a:p>
          <a:p>
            <a:r>
              <a:rPr lang="it-IT" i="1" dirty="0"/>
              <a:t>AIAS. Webinar. 10/06/2026</a:t>
            </a:r>
          </a:p>
          <a:p>
            <a:endParaRPr lang="it-IT" i="1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8816C8B-205B-52F2-9739-DCCE5EDB71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6455" y="5229908"/>
            <a:ext cx="8510745" cy="1214435"/>
          </a:xfrm>
        </p:spPr>
        <p:txBody>
          <a:bodyPr>
            <a:normAutofit/>
          </a:bodyPr>
          <a:lstStyle/>
          <a:p>
            <a:r>
              <a:rPr lang="it" b="1" u="sng" dirty="0"/>
              <a:t>Ing. Romualdo Marrazzo</a:t>
            </a:r>
            <a:r>
              <a:rPr lang="it" b="1" dirty="0"/>
              <a:t> (Esperto Senior </a:t>
            </a:r>
            <a:r>
              <a:rPr lang="en-US" b="1" dirty="0"/>
              <a:t>HSE, </a:t>
            </a:r>
            <a:r>
              <a:rPr lang="en-US" b="1" dirty="0" err="1"/>
              <a:t>Ispettore</a:t>
            </a:r>
            <a:r>
              <a:rPr lang="en-US" b="1" dirty="0"/>
              <a:t> Seveso e AIA </a:t>
            </a:r>
            <a:r>
              <a:rPr lang="en-US" b="1" dirty="0" err="1"/>
              <a:t>nazionale</a:t>
            </a:r>
            <a:r>
              <a:rPr lang="en-US" b="1" dirty="0"/>
              <a:t>)</a:t>
            </a:r>
            <a:endParaRPr lang="it" b="1" dirty="0"/>
          </a:p>
          <a:p>
            <a:r>
              <a:rPr lang="it-IT" dirty="0"/>
              <a:t>Responsabile della Sezione Analisi Integrata dei Rischi Industriali (VAL-RTEC-IND)</a:t>
            </a:r>
          </a:p>
          <a:p>
            <a:r>
              <a:rPr lang="it" dirty="0"/>
              <a:t>ISPRA - Istituto Superiore per la Protezione e la Ricerca Ambientale</a:t>
            </a:r>
          </a:p>
          <a:p>
            <a:endParaRPr lang="en-US" dirty="0"/>
          </a:p>
          <a:p>
            <a:endParaRPr lang="it-IT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E1E6434-C048-D443-C69B-49D9AF404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730" y="1557637"/>
            <a:ext cx="2237946" cy="147804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D560B7F-320C-FB9B-015F-D3D03FA0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197" y="3302036"/>
            <a:ext cx="2237946" cy="150309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747386A-576F-96A2-7DBA-7F67D731A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1871" y="5017213"/>
            <a:ext cx="2351917" cy="1533859"/>
          </a:xfrm>
          <a:prstGeom prst="rect">
            <a:avLst/>
          </a:prstGeom>
        </p:spPr>
      </p:pic>
      <p:pic>
        <p:nvPicPr>
          <p:cNvPr id="1028" name="Picture 4" descr="AIAS on the Road">
            <a:extLst>
              <a:ext uri="{FF2B5EF4-FFF2-40B4-BE49-F238E27FC236}">
                <a16:creationId xmlns:a16="http://schemas.microsoft.com/office/drawing/2014/main" id="{364201F4-1511-E5B5-3886-5CC7207B2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83" y="261208"/>
            <a:ext cx="1696667" cy="70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605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A87912-E2EC-A6BE-9F0A-37019E3A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dirty="0" err="1"/>
              <a:t>NaTech </a:t>
            </a:r>
            <a:r>
              <a:rPr lang="it" dirty="0"/>
              <a:t>e la direttiva Seveso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07C7D3-8F5C-DCC6-1AB1-C919B398D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174"/>
            <a:ext cx="10845800" cy="4808718"/>
          </a:xfrm>
        </p:spPr>
        <p:txBody>
          <a:bodyPr>
            <a:normAutofit lnSpcReduction="10000"/>
          </a:bodyPr>
          <a:lstStyle/>
          <a:p>
            <a:r>
              <a:rPr lang="it" sz="3200" dirty="0"/>
              <a:t>I NaTech sono </a:t>
            </a:r>
            <a:r>
              <a:rPr lang="it" sz="3200" dirty="0">
                <a:solidFill>
                  <a:srgbClr val="FF0000"/>
                </a:solidFill>
              </a:rPr>
              <a:t>incidenti tecnologici</a:t>
            </a:r>
            <a:r>
              <a:rPr lang="it" sz="3200" dirty="0"/>
              <a:t>, come incendi, esplosioni e rilasci tossici, che possono verificarsi all'interno di </a:t>
            </a:r>
            <a:r>
              <a:rPr lang="it" sz="3200" dirty="0">
                <a:solidFill>
                  <a:srgbClr val="FF0000"/>
                </a:solidFill>
              </a:rPr>
              <a:t>stabilimenti industriali a seguito di disastri naturali</a:t>
            </a:r>
            <a:endParaRPr lang="it" sz="3200" i="1" dirty="0">
              <a:solidFill>
                <a:schemeClr val="tx2"/>
              </a:solidFill>
            </a:endParaRPr>
          </a:p>
          <a:p>
            <a:pPr lvl="1"/>
            <a:r>
              <a:rPr lang="it" sz="2800" dirty="0"/>
              <a:t>La </a:t>
            </a:r>
            <a:r>
              <a:rPr lang="it" sz="2800" dirty="0">
                <a:solidFill>
                  <a:srgbClr val="FF0000"/>
                </a:solidFill>
              </a:rPr>
              <a:t>valutazione degli effetti </a:t>
            </a:r>
            <a:r>
              <a:rPr lang="it" sz="2800" dirty="0"/>
              <a:t>degli eventi naturali sugli stabilimenti a Rischio di Incidenti Rilevanti richiede un approccio </a:t>
            </a:r>
            <a:r>
              <a:rPr lang="it" sz="2800" dirty="0">
                <a:solidFill>
                  <a:srgbClr val="FF0000"/>
                </a:solidFill>
              </a:rPr>
              <a:t>sistemico e multidisciplinare</a:t>
            </a:r>
          </a:p>
          <a:p>
            <a:r>
              <a:rPr lang="it" sz="3200" dirty="0"/>
              <a:t>La </a:t>
            </a:r>
            <a:r>
              <a:rPr lang="it" sz="3200" dirty="0">
                <a:solidFill>
                  <a:srgbClr val="FF0000"/>
                </a:solidFill>
              </a:rPr>
              <a:t>Direttiva Seveso III </a:t>
            </a:r>
            <a:r>
              <a:rPr lang="it" sz="3200" dirty="0"/>
              <a:t>2012/18/UE impone un </a:t>
            </a:r>
            <a:r>
              <a:rPr lang="it" sz="3200" dirty="0">
                <a:solidFill>
                  <a:srgbClr val="FF0000"/>
                </a:solidFill>
              </a:rPr>
              <a:t>obbligo </a:t>
            </a:r>
            <a:r>
              <a:rPr lang="it" sz="3200" dirty="0"/>
              <a:t>al gestore del sito oltre che in termini di attività </a:t>
            </a:r>
            <a:r>
              <a:rPr lang="it" sz="3200" dirty="0">
                <a:solidFill>
                  <a:srgbClr val="FF0000"/>
                </a:solidFill>
              </a:rPr>
              <a:t>di controllo</a:t>
            </a:r>
          </a:p>
          <a:p>
            <a:pPr lvl="1"/>
            <a:r>
              <a:rPr lang="it" sz="2800" dirty="0"/>
              <a:t>Identificare i pericoli e </a:t>
            </a:r>
            <a:r>
              <a:rPr lang="it" sz="2800" dirty="0">
                <a:solidFill>
                  <a:srgbClr val="FF0000"/>
                </a:solidFill>
              </a:rPr>
              <a:t>valutare i principali rischi </a:t>
            </a:r>
            <a:r>
              <a:rPr lang="it" sz="2800" dirty="0"/>
              <a:t>per tenere </a:t>
            </a:r>
            <a:r>
              <a:rPr lang="it" sz="2800" dirty="0">
                <a:solidFill>
                  <a:srgbClr val="FF0000"/>
                </a:solidFill>
              </a:rPr>
              <a:t>conto dei rischi </a:t>
            </a:r>
            <a:r>
              <a:rPr lang="it" sz="2800" dirty="0" err="1">
                <a:solidFill>
                  <a:srgbClr val="FF0000"/>
                </a:solidFill>
              </a:rPr>
              <a:t>NaTech</a:t>
            </a:r>
          </a:p>
          <a:p>
            <a:pPr lvl="1"/>
            <a:r>
              <a:rPr lang="it" sz="2800" dirty="0"/>
              <a:t>Verifiche da effettuare in sede </a:t>
            </a:r>
            <a:r>
              <a:rPr lang="it" sz="2800" dirty="0">
                <a:solidFill>
                  <a:srgbClr val="FF0000"/>
                </a:solidFill>
              </a:rPr>
              <a:t>ispettiva </a:t>
            </a:r>
            <a:r>
              <a:rPr lang="it" sz="2800" dirty="0"/>
              <a:t>per la valutazione dell'attuazione </a:t>
            </a:r>
            <a:r>
              <a:rPr lang="it" sz="2800" dirty="0">
                <a:solidFill>
                  <a:srgbClr val="FF0000"/>
                </a:solidFill>
              </a:rPr>
              <a:t>dell’SGS-PIR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2B894E-D97B-FF65-F2E5-793E9AA0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257-EF51-1143-86C6-A9B49B62A14A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5556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D170D9-21C7-2EEE-759D-EB3C7AC5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Eventi geofisici, alluvioni, temperature estreme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235C99-79D8-42FE-1AE6-2B8D645ED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BC12-A084-134F-A110-B94253968681}" type="slidenum">
              <a:rPr lang="it-IT" smtClean="0"/>
              <a:t>11</a:t>
            </a:fld>
            <a:endParaRPr lang="it-IT"/>
          </a:p>
        </p:txBody>
      </p:sp>
      <p:pic>
        <p:nvPicPr>
          <p:cNvPr id="5" name="image10.jpg" descr="Immagine che contiene testo, schermata, Carattere, Diagramma&#10;&#10;Descrizione generata automaticamente">
            <a:extLst>
              <a:ext uri="{FF2B5EF4-FFF2-40B4-BE49-F238E27FC236}">
                <a16:creationId xmlns:a16="http://schemas.microsoft.com/office/drawing/2014/main" id="{39E70DDE-30DA-8202-0935-4725EE3DC2C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8653" y="860653"/>
            <a:ext cx="5166360" cy="2848220"/>
          </a:xfrm>
          <a:prstGeom prst="rect">
            <a:avLst/>
          </a:prstGeom>
          <a:ln>
            <a:solidFill>
              <a:srgbClr val="264368"/>
            </a:solidFill>
          </a:ln>
        </p:spPr>
      </p:pic>
      <p:pic>
        <p:nvPicPr>
          <p:cNvPr id="6" name="image3.jpg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E414EAC7-EC55-A9F2-2421-6DA06A13BD1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18769" y="870369"/>
            <a:ext cx="4769418" cy="2848220"/>
          </a:xfrm>
          <a:prstGeom prst="rect">
            <a:avLst/>
          </a:prstGeom>
          <a:ln>
            <a:solidFill>
              <a:srgbClr val="264368"/>
            </a:solidFill>
          </a:ln>
        </p:spPr>
      </p:pic>
      <p:pic>
        <p:nvPicPr>
          <p:cNvPr id="7" name="image6.jpg" descr="Immagine che contiene testo, schermata, linea&#10;&#10;Descrizione generata automaticamente">
            <a:extLst>
              <a:ext uri="{FF2B5EF4-FFF2-40B4-BE49-F238E27FC236}">
                <a16:creationId xmlns:a16="http://schemas.microsoft.com/office/drawing/2014/main" id="{121E6DEC-4634-99DB-B674-3C95B274B5A4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8653" y="3711625"/>
            <a:ext cx="5166358" cy="2601734"/>
          </a:xfrm>
          <a:prstGeom prst="rect">
            <a:avLst/>
          </a:prstGeom>
          <a:ln>
            <a:solidFill>
              <a:srgbClr val="264368"/>
            </a:solidFill>
          </a:ln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D0BE7CEB-1571-31C8-B589-9F3603BE6F7D}"/>
              </a:ext>
            </a:extLst>
          </p:cNvPr>
          <p:cNvSpPr txBox="1">
            <a:spLocks/>
          </p:cNvSpPr>
          <p:nvPr/>
        </p:nvSpPr>
        <p:spPr>
          <a:xfrm>
            <a:off x="6540039" y="3854068"/>
            <a:ext cx="5380412" cy="2257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E843C"/>
              </a:buClr>
              <a:buFontTx/>
              <a:buNone/>
              <a:defRPr sz="2800" kern="1200">
                <a:solidFill>
                  <a:srgbClr val="26436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E843C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643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E843C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643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E843C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643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E843C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643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/>
              <a:t>Eventi di natura </a:t>
            </a:r>
            <a:r>
              <a:rPr lang="it-IT" sz="2400" dirty="0">
                <a:solidFill>
                  <a:srgbClr val="FF0000"/>
                </a:solidFill>
              </a:rPr>
              <a:t>idrogeologica, meteorologica e climatologica </a:t>
            </a:r>
            <a:r>
              <a:rPr lang="it-IT" sz="2400" dirty="0"/>
              <a:t>hanno costituito circa </a:t>
            </a:r>
            <a:r>
              <a:rPr lang="it-IT" sz="2400" dirty="0">
                <a:solidFill>
                  <a:srgbClr val="FF0000"/>
                </a:solidFill>
              </a:rPr>
              <a:t>l’80% dei disastri naturali </a:t>
            </a:r>
            <a:r>
              <a:rPr lang="it-IT" sz="2400" dirty="0"/>
              <a:t>ed hanno contribuito per oltre i </a:t>
            </a:r>
            <a:r>
              <a:rPr lang="it-IT" sz="2400" dirty="0">
                <a:solidFill>
                  <a:srgbClr val="FF0000"/>
                </a:solidFill>
              </a:rPr>
              <a:t>tre quarti ai danni economici </a:t>
            </a:r>
            <a:r>
              <a:rPr lang="it-IT" sz="2400" dirty="0"/>
              <a:t>prodotti dai pericoli naturali, provocati soprattutto da </a:t>
            </a:r>
            <a:r>
              <a:rPr lang="it-IT" sz="2400" dirty="0">
                <a:solidFill>
                  <a:srgbClr val="FF0000"/>
                </a:solidFill>
              </a:rPr>
              <a:t>alluvioni</a:t>
            </a:r>
            <a:r>
              <a:rPr lang="it-IT" sz="2400" dirty="0"/>
              <a:t> e uragani, interessando </a:t>
            </a:r>
            <a:r>
              <a:rPr lang="it-IT" sz="2400" dirty="0">
                <a:solidFill>
                  <a:srgbClr val="FF0000"/>
                </a:solidFill>
              </a:rPr>
              <a:t>aree estese</a:t>
            </a:r>
            <a:endParaRPr lang="it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71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7FA531-3B9A-D491-8A84-EF750D984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Cause ed impatti di eventi estremi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059CB7E-E1BD-B12E-6F71-E52EDA973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BC12-A084-134F-A110-B94253968681}" type="slidenum">
              <a:rPr lang="it-IT" smtClean="0"/>
              <a:t>12</a:t>
            </a:fld>
            <a:endParaRPr lang="it-IT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D7F18C81-E6D4-0B11-E08D-5E8371A8C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088"/>
            <a:ext cx="10845800" cy="4441825"/>
          </a:xfrm>
        </p:spPr>
        <p:txBody>
          <a:bodyPr/>
          <a:lstStyle/>
          <a:p>
            <a:r>
              <a:rPr lang="it-IT" dirty="0"/>
              <a:t>Anche se i </a:t>
            </a:r>
            <a:r>
              <a:rPr lang="it-IT" dirty="0">
                <a:solidFill>
                  <a:srgbClr val="FF0000"/>
                </a:solidFill>
              </a:rPr>
              <a:t>cambiamenti climatici </a:t>
            </a:r>
            <a:r>
              <a:rPr lang="it-IT" dirty="0"/>
              <a:t>non possono escludersi, il fattore più rilevante risiede nella </a:t>
            </a:r>
            <a:r>
              <a:rPr lang="it-IT" dirty="0">
                <a:solidFill>
                  <a:srgbClr val="FF0000"/>
                </a:solidFill>
              </a:rPr>
              <a:t>crescente vulnerabilità </a:t>
            </a:r>
            <a:r>
              <a:rPr lang="it-IT" dirty="0"/>
              <a:t>per incremento </a:t>
            </a:r>
            <a:r>
              <a:rPr lang="it-IT" dirty="0">
                <a:solidFill>
                  <a:srgbClr val="FF0000"/>
                </a:solidFill>
              </a:rPr>
              <a:t>popolazione, beni e attività </a:t>
            </a:r>
            <a:r>
              <a:rPr lang="it-IT" dirty="0"/>
              <a:t>umane in aree a rischio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Incremento danni </a:t>
            </a:r>
            <a:r>
              <a:rPr lang="it-IT" dirty="0"/>
              <a:t>osservato per miglioramento in </a:t>
            </a:r>
            <a:r>
              <a:rPr lang="it-IT" dirty="0">
                <a:solidFill>
                  <a:srgbClr val="FF0000"/>
                </a:solidFill>
              </a:rPr>
              <a:t>raccolta e analisi dati</a:t>
            </a:r>
          </a:p>
          <a:p>
            <a:pPr lvl="1"/>
            <a:r>
              <a:rPr lang="it-IT" dirty="0"/>
              <a:t>Ci si attende nel prossimo </a:t>
            </a:r>
            <a:r>
              <a:rPr lang="it-IT" dirty="0">
                <a:solidFill>
                  <a:srgbClr val="FF0000"/>
                </a:solidFill>
              </a:rPr>
              <a:t>futuro un loro incremento</a:t>
            </a:r>
            <a:r>
              <a:rPr lang="it-IT" dirty="0"/>
              <a:t>, con particolare riguardo per le </a:t>
            </a:r>
            <a:r>
              <a:rPr lang="it-IT" dirty="0">
                <a:solidFill>
                  <a:srgbClr val="FF0000"/>
                </a:solidFill>
              </a:rPr>
              <a:t>perdite economiche </a:t>
            </a:r>
            <a:r>
              <a:rPr lang="it-IT" dirty="0"/>
              <a:t>conseguenti ad alluvioni</a:t>
            </a:r>
          </a:p>
          <a:p>
            <a:pPr marL="0" lvl="1" indent="0">
              <a:buNone/>
            </a:pPr>
            <a:r>
              <a:rPr lang="it-IT" sz="2800" dirty="0">
                <a:cs typeface="+mn-cs"/>
              </a:rPr>
              <a:t>I cambiamenti climatici </a:t>
            </a:r>
            <a:r>
              <a:rPr lang="it-IT" sz="2800" dirty="0">
                <a:solidFill>
                  <a:srgbClr val="FF0000"/>
                </a:solidFill>
                <a:cs typeface="+mn-cs"/>
              </a:rPr>
              <a:t>influiscono</a:t>
            </a:r>
            <a:r>
              <a:rPr lang="it-IT" sz="2800" dirty="0">
                <a:cs typeface="+mn-cs"/>
              </a:rPr>
              <a:t> sullo stato delle risorse idriche, alterando i </a:t>
            </a:r>
            <a:r>
              <a:rPr lang="it-IT" sz="2800" dirty="0">
                <a:solidFill>
                  <a:srgbClr val="FF0000"/>
                </a:solidFill>
                <a:cs typeface="+mn-cs"/>
              </a:rPr>
              <a:t>cicli e i sistemi idrogeologici</a:t>
            </a:r>
          </a:p>
          <a:p>
            <a:pPr lvl="1"/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riscaldamento</a:t>
            </a:r>
            <a:r>
              <a:rPr lang="it-IT" dirty="0"/>
              <a:t> globale avrà l’effetto di </a:t>
            </a:r>
            <a:r>
              <a:rPr lang="it-IT" dirty="0">
                <a:solidFill>
                  <a:srgbClr val="FF0000"/>
                </a:solidFill>
              </a:rPr>
              <a:t>intensificare il ciclo idrologico e incrementare la frequenza </a:t>
            </a:r>
            <a:r>
              <a:rPr lang="it-IT" dirty="0"/>
              <a:t>di eventi alluvionali, anche se permangono </a:t>
            </a:r>
            <a:r>
              <a:rPr lang="it-IT" dirty="0">
                <a:solidFill>
                  <a:srgbClr val="FF0000"/>
                </a:solidFill>
              </a:rPr>
              <a:t>incertezze sulle stime </a:t>
            </a:r>
            <a:r>
              <a:rPr lang="it-IT" dirty="0"/>
              <a:t>quantitative per la frequenza e la magnitudo </a:t>
            </a:r>
          </a:p>
        </p:txBody>
      </p:sp>
    </p:spTree>
    <p:extLst>
      <p:ext uri="{BB962C8B-B14F-4D97-AF65-F5344CB8AC3E}">
        <p14:creationId xmlns:p14="http://schemas.microsoft.com/office/powerpoint/2010/main" val="2982777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17566A-D5CD-1C6A-EAB2-4F7C01A87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3</a:t>
            </a:r>
            <a:r>
              <a:rPr lang="it-IT" sz="3600" dirty="0"/>
              <a:t>. I pericoli naturali come causa significativa di incidenti industriali</a:t>
            </a:r>
          </a:p>
        </p:txBody>
      </p:sp>
      <p:pic>
        <p:nvPicPr>
          <p:cNvPr id="3" name="Picture 4" descr="AIAS on the Road">
            <a:extLst>
              <a:ext uri="{FF2B5EF4-FFF2-40B4-BE49-F238E27FC236}">
                <a16:creationId xmlns:a16="http://schemas.microsoft.com/office/drawing/2014/main" id="{A03131F2-BAEF-39AA-10C4-634165902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83" y="261208"/>
            <a:ext cx="1696667" cy="70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331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9CC19D-21E1-9342-21F3-D6028F02E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"/>
              <a:t>Incidenti vs. Eventi naturali estremi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0D472D-5773-2B6E-8ADD-EFE49F63B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174"/>
            <a:ext cx="6564591" cy="4441651"/>
          </a:xfrm>
        </p:spPr>
        <p:txBody>
          <a:bodyPr>
            <a:normAutofit/>
          </a:bodyPr>
          <a:lstStyle/>
          <a:p>
            <a:r>
              <a:rPr lang="it" dirty="0"/>
              <a:t>Dal 1985 ad oggi nei Paesi </a:t>
            </a:r>
            <a:r>
              <a:rPr lang="it" dirty="0">
                <a:solidFill>
                  <a:srgbClr val="FF0000"/>
                </a:solidFill>
              </a:rPr>
              <a:t>UE </a:t>
            </a:r>
            <a:r>
              <a:rPr lang="it" dirty="0"/>
              <a:t>si è verificato </a:t>
            </a:r>
            <a:r>
              <a:rPr lang="it" dirty="0">
                <a:solidFill>
                  <a:srgbClr val="FF0000"/>
                </a:solidFill>
              </a:rPr>
              <a:t>in media un incidente </a:t>
            </a:r>
            <a:r>
              <a:rPr lang="it" dirty="0" err="1">
                <a:solidFill>
                  <a:srgbClr val="FF0000"/>
                </a:solidFill>
              </a:rPr>
              <a:t>NaTech </a:t>
            </a:r>
            <a:r>
              <a:rPr lang="it" dirty="0">
                <a:solidFill>
                  <a:srgbClr val="FF0000"/>
                </a:solidFill>
              </a:rPr>
              <a:t>all'anno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41B6D5-8C3C-0EE7-EE3C-7B0E5F52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257-EF51-1143-86C6-A9B49B62A14A}" type="slidenum">
              <a:rPr lang="it-IT" smtClean="0"/>
              <a:pPr/>
              <a:t>14</a:t>
            </a:fld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555820D-854D-7DE6-AEBE-2DB4E69D9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44" y="2165838"/>
            <a:ext cx="6354947" cy="35074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9F07E38-552E-3757-8B51-71C3259FF119}"/>
              </a:ext>
            </a:extLst>
          </p:cNvPr>
          <p:cNvSpPr txBox="1"/>
          <p:nvPr/>
        </p:nvSpPr>
        <p:spPr>
          <a:xfrm>
            <a:off x="1990116" y="5739244"/>
            <a:ext cx="46736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it" sz="1050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it" sz="105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CCR, 2014</a:t>
            </a:r>
            <a:endParaRPr lang="it-IT" sz="105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D42377-A692-1DF9-AA3C-B7191C9A3B32}"/>
              </a:ext>
            </a:extLst>
          </p:cNvPr>
          <p:cNvSpPr txBox="1"/>
          <p:nvPr/>
        </p:nvSpPr>
        <p:spPr>
          <a:xfrm>
            <a:off x="7612435" y="4113688"/>
            <a:ext cx="42543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2400" dirty="0">
                <a:solidFill>
                  <a:srgbClr val="FF0000"/>
                </a:solidFill>
              </a:rPr>
              <a:t>Le alluvioni</a:t>
            </a:r>
            <a:r>
              <a:rPr lang="it" sz="2400" dirty="0">
                <a:solidFill>
                  <a:srgbClr val="264368"/>
                </a:solidFill>
              </a:rPr>
              <a:t>, con conseguenti frane, e </a:t>
            </a:r>
            <a:r>
              <a:rPr lang="it" sz="2400" dirty="0">
                <a:solidFill>
                  <a:srgbClr val="FF0000"/>
                </a:solidFill>
              </a:rPr>
              <a:t>i fulmini </a:t>
            </a:r>
            <a:r>
              <a:rPr lang="it" sz="2400" dirty="0">
                <a:solidFill>
                  <a:srgbClr val="264368"/>
                </a:solidFill>
              </a:rPr>
              <a:t>rappresentano il </a:t>
            </a:r>
            <a:r>
              <a:rPr lang="it" sz="2400" dirty="0">
                <a:solidFill>
                  <a:srgbClr val="FF0000"/>
                </a:solidFill>
              </a:rPr>
              <a:t>pericolo naturale più comune e diffuso </a:t>
            </a:r>
            <a:r>
              <a:rPr lang="it" sz="2400" dirty="0">
                <a:solidFill>
                  <a:srgbClr val="264368"/>
                </a:solidFill>
              </a:rPr>
              <a:t>in UE e nel nostro Paese</a:t>
            </a:r>
          </a:p>
        </p:txBody>
      </p:sp>
      <p:pic>
        <p:nvPicPr>
          <p:cNvPr id="8" name="image5.png">
            <a:extLst>
              <a:ext uri="{FF2B5EF4-FFF2-40B4-BE49-F238E27FC236}">
                <a16:creationId xmlns:a16="http://schemas.microsoft.com/office/drawing/2014/main" id="{390C57AD-59DA-2F24-CAE7-6B5685CC342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507613" y="344515"/>
            <a:ext cx="4281209" cy="37963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B963E7C-5939-BE60-AC85-5BB611F73990}"/>
              </a:ext>
            </a:extLst>
          </p:cNvPr>
          <p:cNvSpPr txBox="1"/>
          <p:nvPr/>
        </p:nvSpPr>
        <p:spPr>
          <a:xfrm>
            <a:off x="7311417" y="3852078"/>
            <a:ext cx="46736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it" sz="1050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it" sz="105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HSE, 2021</a:t>
            </a:r>
            <a:endParaRPr lang="it-IT" sz="105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78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1C8DEE-5C6D-8FDD-2640-954A03635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dirty="0" err="1"/>
              <a:t>Vulnerabilità </a:t>
            </a:r>
            <a:r>
              <a:rPr lang="it" dirty="0"/>
              <a:t>ai rischi </a:t>
            </a:r>
            <a:r>
              <a:rPr lang="it" dirty="0" err="1"/>
              <a:t>naturali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CA57BA75-922C-6F73-590A-3DF2F650AC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132072"/>
              </p:ext>
            </p:extLst>
          </p:nvPr>
        </p:nvGraphicFramePr>
        <p:xfrm>
          <a:off x="1820656" y="825443"/>
          <a:ext cx="8398288" cy="558539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199144">
                  <a:extLst>
                    <a:ext uri="{9D8B030D-6E8A-4147-A177-3AD203B41FA5}">
                      <a16:colId xmlns:a16="http://schemas.microsoft.com/office/drawing/2014/main" val="4082341588"/>
                    </a:ext>
                  </a:extLst>
                </a:gridCol>
                <a:gridCol w="4199144">
                  <a:extLst>
                    <a:ext uri="{9D8B030D-6E8A-4147-A177-3AD203B41FA5}">
                      <a16:colId xmlns:a16="http://schemas.microsoft.com/office/drawing/2014/main" val="2995829042"/>
                    </a:ext>
                  </a:extLst>
                </a:gridCol>
              </a:tblGrid>
              <a:tr h="26179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1" dirty="0">
                          <a:effectLst/>
                        </a:rPr>
                        <a:t>Attrezzature e impianti industriali</a:t>
                      </a:r>
                      <a:endParaRPr lang="it-IT" sz="1400" b="1" i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1" dirty="0">
                          <a:effectLst/>
                        </a:rPr>
                        <a:t>Pericoli naturali per condizioni avverse</a:t>
                      </a:r>
                      <a:endParaRPr lang="it-IT" sz="1400" b="1" i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2823831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0" dirty="0">
                          <a:effectLst/>
                        </a:rPr>
                        <a:t>Centrali termoelettriche a gas, olio combustibile e carbone</a:t>
                      </a:r>
                      <a:endParaRPr lang="it-IT" sz="1400" b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0" dirty="0">
                          <a:effectLst/>
                        </a:rPr>
                        <a:t>Inondazioni</a:t>
                      </a:r>
                      <a:endParaRPr lang="it-IT" sz="1400" b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9384002"/>
                  </a:ext>
                </a:extLst>
              </a:tr>
              <a:tr h="40735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0" dirty="0">
                          <a:effectLst/>
                        </a:rPr>
                        <a:t>Condotte per il trasporto e distribuzione di gas, oleodotti</a:t>
                      </a:r>
                      <a:endParaRPr lang="it-IT" sz="1400" b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0">
                          <a:effectLst/>
                        </a:rPr>
                        <a:t>Inondazioni (frane)</a:t>
                      </a:r>
                      <a:endParaRPr lang="it-IT" sz="1400" b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9801825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0" dirty="0">
                          <a:effectLst/>
                        </a:rPr>
                        <a:t>Depositi GPL</a:t>
                      </a:r>
                      <a:endParaRPr lang="it-IT" sz="1400" b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0">
                          <a:effectLst/>
                        </a:rPr>
                        <a:t>Inondazioni</a:t>
                      </a:r>
                      <a:endParaRPr lang="it-IT" sz="1400" b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5500567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0">
                          <a:effectLst/>
                        </a:rPr>
                        <a:t>Depositi di oli minerali</a:t>
                      </a:r>
                      <a:endParaRPr lang="it-IT" sz="1400" b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0">
                          <a:effectLst/>
                        </a:rPr>
                        <a:t>Inondazioni, fulmini, forti venti, tempeste</a:t>
                      </a:r>
                      <a:endParaRPr lang="it-IT" sz="1400" b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9206619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0">
                          <a:effectLst/>
                        </a:rPr>
                        <a:t>Raffinerie e impianti chimici e petrolchimici:</a:t>
                      </a:r>
                      <a:endParaRPr lang="it-IT" sz="1400" b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0">
                          <a:effectLst/>
                        </a:rPr>
                        <a:t> </a:t>
                      </a:r>
                      <a:endParaRPr lang="it-IT" sz="1400" b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760562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" sz="1400" b="0">
                          <a:effectLst/>
                        </a:rPr>
                        <a:t>Colonne di processo</a:t>
                      </a:r>
                      <a:endParaRPr lang="it-IT" sz="1400" b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0">
                          <a:effectLst/>
                        </a:rPr>
                        <a:t>Venti forti, tempeste</a:t>
                      </a:r>
                      <a:endParaRPr lang="it-IT" sz="1400" b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8515408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" sz="1400" b="0" dirty="0">
                          <a:effectLst/>
                        </a:rPr>
                        <a:t>Serbatoi fuori terra</a:t>
                      </a:r>
                      <a:endParaRPr lang="it-IT" sz="1400" b="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0">
                          <a:effectLst/>
                        </a:rPr>
                        <a:t>Forti venti, tempeste, inondazioni, fulmini</a:t>
                      </a:r>
                      <a:endParaRPr lang="it-IT" sz="1400" b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6113190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" sz="1400" b="0" dirty="0">
                          <a:effectLst/>
                        </a:rPr>
                        <a:t>Serbatoi tumulati</a:t>
                      </a:r>
                      <a:endParaRPr lang="it-IT" sz="1400" b="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0">
                          <a:effectLst/>
                        </a:rPr>
                        <a:t>Inondazioni</a:t>
                      </a:r>
                      <a:endParaRPr lang="it-IT" sz="1400" b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6296244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" sz="1400" b="0" dirty="0">
                          <a:effectLst/>
                        </a:rPr>
                        <a:t>Condotte (anche interrate)</a:t>
                      </a:r>
                      <a:endParaRPr lang="it-IT" sz="1400" b="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0">
                          <a:effectLst/>
                        </a:rPr>
                        <a:t>Inondazioni</a:t>
                      </a:r>
                      <a:endParaRPr lang="it-IT" sz="1400" b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3856811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" sz="1400" b="0" dirty="0">
                          <a:effectLst/>
                        </a:rPr>
                        <a:t>Motori, pompe, compressori</a:t>
                      </a:r>
                      <a:endParaRPr lang="it-IT" sz="1400" b="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0">
                          <a:effectLst/>
                        </a:rPr>
                        <a:t>Inondazioni</a:t>
                      </a:r>
                      <a:endParaRPr lang="it-IT" sz="1400" b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3918270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" sz="1400" b="0" dirty="0">
                          <a:effectLst/>
                        </a:rPr>
                        <a:t>Sala controllo e strumentazione</a:t>
                      </a:r>
                      <a:endParaRPr lang="it-IT" sz="1400" b="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0">
                          <a:effectLst/>
                        </a:rPr>
                        <a:t>Inondazioni, fulmini</a:t>
                      </a:r>
                      <a:endParaRPr lang="it-IT" sz="1400" b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8787964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" sz="1400" b="0" dirty="0">
                          <a:effectLst/>
                        </a:rPr>
                        <a:t>Magazzini di prodotti confezionati</a:t>
                      </a:r>
                      <a:endParaRPr lang="it-IT" sz="1400" b="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0" dirty="0">
                          <a:effectLst/>
                        </a:rPr>
                        <a:t>Inondazioni</a:t>
                      </a:r>
                      <a:endParaRPr lang="it-IT" sz="1400" b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0665504"/>
                  </a:ext>
                </a:extLst>
              </a:tr>
              <a:tr h="81470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0" dirty="0">
                          <a:effectLst/>
                        </a:rPr>
                        <a:t>Utenze di servizio comunemente presenti negli impianti industriali il cui guasto può portare a situazioni pericolose: caldaie; sistemi di refrigerazione; Torri di raffreddamento; Alimentazione elettrica; trattamento delle acque; sistemi a torcia</a:t>
                      </a:r>
                      <a:endParaRPr lang="it-IT" sz="1400" b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0" dirty="0">
                          <a:effectLst/>
                        </a:rPr>
                        <a:t>Forti venti, tempeste, inondazioni, fulmini, variazioni nella disponibilità di acqua, aumenti della temperatura dell'acqua e diminuzione della disponibilità di acqua di raffreddamento</a:t>
                      </a:r>
                      <a:endParaRPr lang="it-IT" sz="1400" b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59794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0">
                          <a:effectLst/>
                        </a:rPr>
                        <a:t>Depositi di prodotti tossici</a:t>
                      </a:r>
                      <a:endParaRPr lang="it-IT" sz="1400" b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0">
                          <a:effectLst/>
                        </a:rPr>
                        <a:t>Inondazioni</a:t>
                      </a:r>
                      <a:endParaRPr lang="it-IT" sz="1400" b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0905591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0">
                          <a:effectLst/>
                        </a:rPr>
                        <a:t>Magazzini di prodotti fitosanitari</a:t>
                      </a:r>
                      <a:endParaRPr lang="it-IT" sz="1400" b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0">
                          <a:effectLst/>
                        </a:rPr>
                        <a:t>Inondazioni</a:t>
                      </a:r>
                      <a:endParaRPr lang="it-IT" sz="1400" b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8264102"/>
                  </a:ext>
                </a:extLst>
              </a:tr>
              <a:tr h="26179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0">
                          <a:effectLst/>
                        </a:rPr>
                        <a:t>Depositi, impianti e terminali costieri</a:t>
                      </a:r>
                      <a:endParaRPr lang="it-IT" sz="1400" b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" sz="1400" b="0" dirty="0">
                          <a:effectLst/>
                        </a:rPr>
                        <a:t>Tempeste marine, innalzamento del livello del mare</a:t>
                      </a:r>
                      <a:endParaRPr lang="it-IT" sz="1400" b="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2975739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1A8458-8520-3C6B-DDAF-2850E948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257-EF51-1143-86C6-A9B49B62A14A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2436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836F1C-594D-B856-3539-6157D101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" dirty="0"/>
              <a:t>Inondazioni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276548-A64B-48E6-EA9A-40EEEB348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" dirty="0"/>
              <a:t>Molte </a:t>
            </a:r>
            <a:r>
              <a:rPr lang="it" dirty="0">
                <a:solidFill>
                  <a:srgbClr val="FF0000"/>
                </a:solidFill>
              </a:rPr>
              <a:t>attività produttive sono vulnerabili </a:t>
            </a:r>
            <a:r>
              <a:rPr lang="it" dirty="0"/>
              <a:t>in caso di </a:t>
            </a:r>
            <a:r>
              <a:rPr lang="it" dirty="0">
                <a:solidFill>
                  <a:srgbClr val="FF0000"/>
                </a:solidFill>
              </a:rPr>
              <a:t>condizioni meteorologiche avverse con conseguenti alluvioni </a:t>
            </a:r>
            <a:r>
              <a:rPr lang="it" dirty="0"/>
              <a:t>(ed eventualmente frane)</a:t>
            </a:r>
          </a:p>
          <a:p>
            <a:r>
              <a:rPr lang="it" dirty="0"/>
              <a:t>Ogni gestore di uno </a:t>
            </a:r>
            <a:r>
              <a:rPr lang="it" dirty="0">
                <a:solidFill>
                  <a:srgbClr val="FF0000"/>
                </a:solidFill>
              </a:rPr>
              <a:t>stabilimento di Seveso </a:t>
            </a:r>
            <a:r>
              <a:rPr lang="it" dirty="0"/>
              <a:t>deve </a:t>
            </a:r>
            <a:r>
              <a:rPr lang="it" dirty="0">
                <a:solidFill>
                  <a:srgbClr val="FF0000"/>
                </a:solidFill>
              </a:rPr>
              <a:t>prepararsi in anticipo per limitare l'impatto </a:t>
            </a:r>
            <a:r>
              <a:rPr lang="it" dirty="0"/>
              <a:t>che un'alluvione potrebbe avere</a:t>
            </a:r>
          </a:p>
          <a:p>
            <a:pPr lvl="1"/>
            <a:r>
              <a:rPr lang="it" dirty="0">
                <a:solidFill>
                  <a:srgbClr val="FF0000"/>
                </a:solidFill>
              </a:rPr>
              <a:t>Pianificazione dedicata </a:t>
            </a:r>
            <a:r>
              <a:rPr lang="it" dirty="0"/>
              <a:t>che tiene conto di un possibile incidente rilevante</a:t>
            </a:r>
          </a:p>
          <a:p>
            <a:pPr lvl="1"/>
            <a:r>
              <a:rPr lang="it" dirty="0"/>
              <a:t>Fornire </a:t>
            </a:r>
            <a:r>
              <a:rPr lang="it" dirty="0">
                <a:solidFill>
                  <a:srgbClr val="FF0000"/>
                </a:solidFill>
              </a:rPr>
              <a:t>attraverso l'adattamento del proprio SGS-PIR </a:t>
            </a:r>
            <a:r>
              <a:rPr lang="it" dirty="0"/>
              <a:t>le misure necessarie </a:t>
            </a:r>
            <a:r>
              <a:rPr lang="it" dirty="0">
                <a:solidFill>
                  <a:srgbClr val="FF0000"/>
                </a:solidFill>
              </a:rPr>
              <a:t>per prevenire o limitare </a:t>
            </a:r>
            <a:r>
              <a:rPr lang="it" dirty="0"/>
              <a:t>le conseguenze</a:t>
            </a:r>
          </a:p>
          <a:p>
            <a:pPr marL="342900" lvl="1" indent="-342900">
              <a:buFont typeface="Arial"/>
              <a:buChar char="•"/>
            </a:pPr>
            <a:r>
              <a:rPr lang="it" sz="2800" dirty="0">
                <a:solidFill>
                  <a:srgbClr val="FF0000"/>
                </a:solidFill>
              </a:rPr>
              <a:t>Direttiva 2007/60/CE </a:t>
            </a:r>
            <a:r>
              <a:rPr lang="it" sz="2800" dirty="0"/>
              <a:t>relativa alla valutazione e </a:t>
            </a:r>
            <a:r>
              <a:rPr lang="it" sz="2800" dirty="0">
                <a:solidFill>
                  <a:srgbClr val="FF0000"/>
                </a:solidFill>
              </a:rPr>
              <a:t>alla gestione dei rischi di alluvioni </a:t>
            </a:r>
            <a:r>
              <a:rPr lang="it" sz="2800" dirty="0"/>
              <a:t>(Direttiva Alluvioni - FD)</a:t>
            </a:r>
            <a:endParaRPr lang="it-IT" sz="20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2F3541-4284-7D9F-8E2D-65B4C1E7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257-EF51-1143-86C6-A9B49B62A14A}" type="slidenum">
              <a:rPr lang="it-IT" smtClean="0"/>
              <a:pPr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8764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45EF43-491D-1978-6EEF-E75D340E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" dirty="0"/>
              <a:t>Incidenti industriali a seguito di alluvioni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82EF5E-36DA-F76B-2684-87E5D0BA8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6069"/>
            <a:ext cx="10845800" cy="5416193"/>
          </a:xfrm>
        </p:spPr>
        <p:txBody>
          <a:bodyPr>
            <a:normAutofit/>
          </a:bodyPr>
          <a:lstStyle/>
          <a:p>
            <a:r>
              <a:rPr lang="it" dirty="0"/>
              <a:t>A seguito di </a:t>
            </a:r>
            <a:r>
              <a:rPr lang="it" dirty="0">
                <a:solidFill>
                  <a:srgbClr val="FF0000"/>
                </a:solidFill>
              </a:rPr>
              <a:t>continue piogge torrenziali </a:t>
            </a:r>
            <a:r>
              <a:rPr lang="it" dirty="0"/>
              <a:t>durate diversi giorni, si sono </a:t>
            </a:r>
            <a:r>
              <a:rPr lang="it" dirty="0">
                <a:solidFill>
                  <a:srgbClr val="FF0000"/>
                </a:solidFill>
              </a:rPr>
              <a:t>allagati gli impianti di una raffineria </a:t>
            </a:r>
            <a:r>
              <a:rPr lang="it" dirty="0"/>
              <a:t>in zona portuale</a:t>
            </a:r>
            <a:endParaRPr lang="en-US" dirty="0"/>
          </a:p>
          <a:p>
            <a:pPr lvl="1"/>
            <a:r>
              <a:rPr lang="it" dirty="0">
                <a:solidFill>
                  <a:srgbClr val="FF0000"/>
                </a:solidFill>
              </a:rPr>
              <a:t>La produzione è stata interrotta </a:t>
            </a:r>
            <a:r>
              <a:rPr lang="it" dirty="0"/>
              <a:t>a causa del livello dell'acqua</a:t>
            </a:r>
          </a:p>
          <a:p>
            <a:pPr lvl="1"/>
            <a:r>
              <a:rPr lang="it-IT" dirty="0"/>
              <a:t>V</a:t>
            </a:r>
            <a:r>
              <a:rPr lang="it" dirty="0"/>
              <a:t>iolento </a:t>
            </a:r>
            <a:r>
              <a:rPr lang="it" dirty="0">
                <a:solidFill>
                  <a:srgbClr val="FF0000"/>
                </a:solidFill>
              </a:rPr>
              <a:t>incendio </a:t>
            </a:r>
            <a:r>
              <a:rPr lang="it" dirty="0"/>
              <a:t>e </a:t>
            </a:r>
            <a:r>
              <a:rPr lang="it" dirty="0">
                <a:solidFill>
                  <a:srgbClr val="FF0000"/>
                </a:solidFill>
              </a:rPr>
              <a:t>diverse esplosioni</a:t>
            </a:r>
          </a:p>
          <a:p>
            <a:pPr lvl="1"/>
            <a:r>
              <a:rPr lang="it" dirty="0"/>
              <a:t>L'incendio è stato </a:t>
            </a:r>
            <a:r>
              <a:rPr lang="it" dirty="0">
                <a:solidFill>
                  <a:srgbClr val="FF0000"/>
                </a:solidFill>
              </a:rPr>
              <a:t>domato dopo 20 ore </a:t>
            </a:r>
            <a:r>
              <a:rPr lang="it" dirty="0"/>
              <a:t>(2 morti e 4 feriti)</a:t>
            </a:r>
          </a:p>
          <a:p>
            <a:pPr lvl="1"/>
            <a:r>
              <a:rPr lang="it" dirty="0"/>
              <a:t>Ingenti </a:t>
            </a:r>
            <a:r>
              <a:rPr lang="it" dirty="0">
                <a:solidFill>
                  <a:srgbClr val="FF0000"/>
                </a:solidFill>
              </a:rPr>
              <a:t>danni materiali </a:t>
            </a:r>
            <a:r>
              <a:rPr lang="it" dirty="0"/>
              <a:t>derivanti dall'incidente</a:t>
            </a:r>
          </a:p>
          <a:p>
            <a:r>
              <a:rPr lang="it" dirty="0"/>
              <a:t>La sequenza degli incendi è stata causata dall'alluvione </a:t>
            </a:r>
            <a:r>
              <a:rPr lang="it" dirty="0">
                <a:solidFill>
                  <a:srgbClr val="FF0000"/>
                </a:solidFill>
              </a:rPr>
              <a:t>che ha movimentato l'olio esausto</a:t>
            </a:r>
            <a:r>
              <a:rPr lang="it" dirty="0"/>
              <a:t>, allontanandolo </a:t>
            </a:r>
            <a:r>
              <a:rPr lang="it" dirty="0">
                <a:solidFill>
                  <a:srgbClr val="FF0000"/>
                </a:solidFill>
              </a:rPr>
              <a:t>dal sistema fognario </a:t>
            </a:r>
            <a:r>
              <a:rPr lang="it" dirty="0"/>
              <a:t>e facendolo entrare in </a:t>
            </a:r>
            <a:r>
              <a:rPr lang="it" dirty="0">
                <a:solidFill>
                  <a:srgbClr val="FF0000"/>
                </a:solidFill>
              </a:rPr>
              <a:t>contatto con le parti calde </a:t>
            </a:r>
            <a:r>
              <a:rPr lang="it" dirty="0"/>
              <a:t>degli impianti</a:t>
            </a:r>
          </a:p>
          <a:p>
            <a:pPr lvl="1"/>
            <a:r>
              <a:rPr lang="it" dirty="0"/>
              <a:t>Attuazione di procedure efficaci </a:t>
            </a:r>
            <a:r>
              <a:rPr lang="it" dirty="0">
                <a:solidFill>
                  <a:srgbClr val="FF0000"/>
                </a:solidFill>
              </a:rPr>
              <a:t>per prevenire la rapida distribuzione </a:t>
            </a:r>
            <a:r>
              <a:rPr lang="it" dirty="0"/>
              <a:t>di</a:t>
            </a:r>
            <a:r>
              <a:rPr lang="it" dirty="0">
                <a:solidFill>
                  <a:srgbClr val="FF0000"/>
                </a:solidFill>
              </a:rPr>
              <a:t> </a:t>
            </a:r>
            <a:r>
              <a:rPr lang="it" dirty="0"/>
              <a:t>liquidi </a:t>
            </a:r>
            <a:r>
              <a:rPr lang="it" dirty="0">
                <a:solidFill>
                  <a:srgbClr val="FF0000"/>
                </a:solidFill>
              </a:rPr>
              <a:t>infiammabili</a:t>
            </a:r>
            <a:r>
              <a:rPr lang="it" dirty="0"/>
              <a:t> da parte delle acque di </a:t>
            </a:r>
            <a:r>
              <a:rPr lang="it" dirty="0">
                <a:solidFill>
                  <a:srgbClr val="FF0000"/>
                </a:solidFill>
              </a:rPr>
              <a:t>dilavamento</a:t>
            </a:r>
          </a:p>
          <a:p>
            <a:pPr lvl="1"/>
            <a:r>
              <a:rPr lang="it-IT" dirty="0"/>
              <a:t>B</a:t>
            </a:r>
            <a:r>
              <a:rPr lang="it" dirty="0"/>
              <a:t>uona </a:t>
            </a:r>
            <a:r>
              <a:rPr lang="it" dirty="0">
                <a:solidFill>
                  <a:srgbClr val="FF0000"/>
                </a:solidFill>
              </a:rPr>
              <a:t>pratica di manutenzione </a:t>
            </a:r>
            <a:r>
              <a:rPr lang="it" dirty="0"/>
              <a:t>consiste nell'assicurarsi che gli </a:t>
            </a:r>
            <a:r>
              <a:rPr lang="it" dirty="0">
                <a:solidFill>
                  <a:srgbClr val="FF0000"/>
                </a:solidFill>
              </a:rPr>
              <a:t>scarichi siano puliti in modo da non ostruire </a:t>
            </a:r>
            <a:r>
              <a:rPr lang="it" dirty="0"/>
              <a:t>lo scarico dell'acqua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3C7EB6-4743-90D4-13F4-AD04A0D4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257-EF51-1143-86C6-A9B49B62A14A}" type="slidenum">
              <a:rPr lang="it-IT" smtClean="0"/>
              <a:pPr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5215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45EF43-491D-1978-6EEF-E75D340E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" dirty="0"/>
              <a:t>Lezioni apprese e buone pratiche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3C7EB6-4743-90D4-13F4-AD04A0D4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257-EF51-1143-86C6-A9B49B62A14A}" type="slidenum">
              <a:rPr lang="it-IT" smtClean="0"/>
              <a:pPr/>
              <a:t>18</a:t>
            </a:fld>
            <a:endParaRPr lang="it-IT" dirty="0"/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CBC3690E-E501-62AE-AAD7-C083DB034C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361595"/>
              </p:ext>
            </p:extLst>
          </p:nvPr>
        </p:nvGraphicFramePr>
        <p:xfrm>
          <a:off x="1981200" y="1055689"/>
          <a:ext cx="8229600" cy="507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8C59DCB9-A07E-F03E-2AC7-362B078E2107}"/>
              </a:ext>
            </a:extLst>
          </p:cNvPr>
          <p:cNvSpPr/>
          <p:nvPr/>
        </p:nvSpPr>
        <p:spPr>
          <a:xfrm>
            <a:off x="7693644" y="6274306"/>
            <a:ext cx="1747520" cy="478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052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45EF43-491D-1978-6EEF-E75D340E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" dirty="0"/>
              <a:t>Lezioni apprese e buone pratiche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3C7EB6-4743-90D4-13F4-AD04A0D4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257-EF51-1143-86C6-A9B49B62A14A}" type="slidenum">
              <a:rPr lang="it-IT" smtClean="0"/>
              <a:pPr/>
              <a:t>19</a:t>
            </a:fld>
            <a:endParaRPr lang="it-IT" dirty="0"/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50D14D48-A8D3-C0C2-A203-C92D82B0FD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680302"/>
              </p:ext>
            </p:extLst>
          </p:nvPr>
        </p:nvGraphicFramePr>
        <p:xfrm>
          <a:off x="1981200" y="1055689"/>
          <a:ext cx="8229600" cy="507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925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9B783E-0F2F-DFC9-273D-AA51AB98D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ruolo di ISPRA nel controllo dei rischi industriali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E8AEFC44-A761-92E8-F348-3542F4688F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08088"/>
          <a:ext cx="10845800" cy="444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4FD979-D9DB-44DA-8C52-BA9B68351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BC12-A084-134F-A110-B94253968681}" type="slidenum">
              <a:rPr lang="it-IT" smtClean="0"/>
              <a:t>2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D361B4-63D8-B0BB-BD39-493909F9FD6A}"/>
              </a:ext>
            </a:extLst>
          </p:cNvPr>
          <p:cNvSpPr txBox="1"/>
          <p:nvPr/>
        </p:nvSpPr>
        <p:spPr>
          <a:xfrm>
            <a:off x="325966" y="6190319"/>
            <a:ext cx="6104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7"/>
              </a:rPr>
              <a:t>https://www.isprambiente.gov.it/it/attivita/controlli-e-ispezioni-ambientali/rischio-industriale-e-direttive-seveso-1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362B5E-45EB-F487-DFC5-95E0919F0879}"/>
              </a:ext>
            </a:extLst>
          </p:cNvPr>
          <p:cNvSpPr txBox="1">
            <a:spLocks/>
          </p:cNvSpPr>
          <p:nvPr/>
        </p:nvSpPr>
        <p:spPr>
          <a:xfrm>
            <a:off x="838200" y="830985"/>
            <a:ext cx="10845800" cy="208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E843C"/>
              </a:buClr>
              <a:buFontTx/>
              <a:buNone/>
              <a:defRPr sz="2800" kern="1200">
                <a:solidFill>
                  <a:srgbClr val="26436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E843C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643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E843C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643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E843C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643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E843C"/>
              </a:buClr>
              <a:buFont typeface="Arial" panose="020B0604020202020204" pitchFamily="34" charset="0"/>
              <a:buChar char="•"/>
              <a:defRPr sz="1800" kern="1200">
                <a:solidFill>
                  <a:srgbClr val="2643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ISPRA è </a:t>
            </a:r>
            <a:r>
              <a:rPr lang="en-US" dirty="0">
                <a:solidFill>
                  <a:srgbClr val="FF0000"/>
                </a:solidFill>
              </a:rPr>
              <a:t>Organo </a:t>
            </a:r>
            <a:r>
              <a:rPr lang="en-US" dirty="0" err="1">
                <a:solidFill>
                  <a:srgbClr val="FF0000"/>
                </a:solidFill>
              </a:rPr>
              <a:t>Tecnico</a:t>
            </a:r>
            <a:r>
              <a:rPr lang="en-US" dirty="0">
                <a:solidFill>
                  <a:srgbClr val="FF0000"/>
                </a:solidFill>
              </a:rPr>
              <a:t> Nazionale </a:t>
            </a:r>
            <a:r>
              <a:rPr lang="en-US" dirty="0"/>
              <a:t>a </a:t>
            </a:r>
            <a:r>
              <a:rPr lang="en-US" dirty="0" err="1"/>
              <a:t>supporto</a:t>
            </a:r>
            <a:r>
              <a:rPr lang="en-US" dirty="0"/>
              <a:t> del MASE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attività</a:t>
            </a:r>
            <a:r>
              <a:rPr lang="en-US" dirty="0"/>
              <a:t> di </a:t>
            </a:r>
            <a:r>
              <a:rPr lang="en-US" dirty="0" err="1"/>
              <a:t>implementazione</a:t>
            </a:r>
            <a:r>
              <a:rPr lang="en-US" dirty="0"/>
              <a:t> della </a:t>
            </a:r>
            <a:r>
              <a:rPr lang="en-US" dirty="0" err="1">
                <a:solidFill>
                  <a:srgbClr val="FF0000"/>
                </a:solidFill>
              </a:rPr>
              <a:t>direttiva</a:t>
            </a:r>
            <a:r>
              <a:rPr lang="en-US" dirty="0">
                <a:solidFill>
                  <a:srgbClr val="FF0000"/>
                </a:solidFill>
              </a:rPr>
              <a:t> Seveso e </a:t>
            </a:r>
            <a:r>
              <a:rPr lang="en-US" dirty="0" err="1">
                <a:solidFill>
                  <a:srgbClr val="FF0000"/>
                </a:solidFill>
              </a:rPr>
              <a:t>suo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recepimento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D.Lgs</a:t>
            </a:r>
            <a:r>
              <a:rPr lang="en-US" dirty="0">
                <a:solidFill>
                  <a:srgbClr val="FF0000"/>
                </a:solidFill>
              </a:rPr>
              <a:t>. 105/2015) </a:t>
            </a:r>
            <a:r>
              <a:rPr lang="en-US" dirty="0"/>
              <a:t>per la </a:t>
            </a:r>
            <a:r>
              <a:rPr lang="en-US" dirty="0" err="1"/>
              <a:t>prevenzione</a:t>
            </a:r>
            <a:r>
              <a:rPr lang="en-US" dirty="0"/>
              <a:t> del </a:t>
            </a:r>
            <a:r>
              <a:rPr lang="en-US" dirty="0" err="1"/>
              <a:t>pericolo</a:t>
            </a:r>
            <a:r>
              <a:rPr lang="en-US" dirty="0"/>
              <a:t> di </a:t>
            </a:r>
            <a:r>
              <a:rPr lang="en-US" dirty="0" err="1">
                <a:solidFill>
                  <a:srgbClr val="FF0000"/>
                </a:solidFill>
              </a:rPr>
              <a:t>incidente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rilevante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6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1AD64D-FB17-A69E-B647-4049E843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dirty="0"/>
              <a:t>Fulminazioni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2FC3BE-CADE-883E-1D83-4C7589F6C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" dirty="0"/>
              <a:t>Ogni anno l'Italia è colpita mediamente da </a:t>
            </a:r>
            <a:r>
              <a:rPr lang="it" dirty="0">
                <a:solidFill>
                  <a:srgbClr val="FF0000"/>
                </a:solidFill>
              </a:rPr>
              <a:t>circa 600.000 fulmini</a:t>
            </a:r>
            <a:r>
              <a:rPr lang="it" dirty="0"/>
              <a:t>, con una </a:t>
            </a:r>
            <a:r>
              <a:rPr lang="it" dirty="0">
                <a:solidFill>
                  <a:srgbClr val="FF0000"/>
                </a:solidFill>
              </a:rPr>
              <a:t>densità media</a:t>
            </a:r>
            <a:r>
              <a:rPr lang="it" dirty="0"/>
              <a:t> di fulmini al suolo pari a ca. </a:t>
            </a:r>
            <a:r>
              <a:rPr lang="it" dirty="0">
                <a:solidFill>
                  <a:srgbClr val="FF0000"/>
                </a:solidFill>
              </a:rPr>
              <a:t>2 scariche all'anno per km2</a:t>
            </a:r>
          </a:p>
          <a:p>
            <a:r>
              <a:rPr lang="it" dirty="0"/>
              <a:t>Il database </a:t>
            </a:r>
            <a:r>
              <a:rPr lang="it" dirty="0">
                <a:solidFill>
                  <a:srgbClr val="FF0000"/>
                </a:solidFill>
              </a:rPr>
              <a:t>SIRF </a:t>
            </a:r>
            <a:r>
              <a:rPr lang="it" dirty="0"/>
              <a:t>(Sistema Italiano Rilevazione Fulmini) rileva il </a:t>
            </a:r>
            <a:r>
              <a:rPr lang="it" dirty="0">
                <a:solidFill>
                  <a:srgbClr val="FF0000"/>
                </a:solidFill>
              </a:rPr>
              <a:t>numero medio di fulmini al suolo per anno e per chilometro quadrato </a:t>
            </a:r>
            <a:r>
              <a:rPr lang="it" dirty="0"/>
              <a:t>(Ng)*</a:t>
            </a:r>
          </a:p>
          <a:p>
            <a:pPr lvl="1"/>
            <a:r>
              <a:rPr lang="it" dirty="0"/>
              <a:t>Il sistema di rilevamento è costituito da una </a:t>
            </a:r>
            <a:r>
              <a:rPr lang="it" dirty="0">
                <a:solidFill>
                  <a:srgbClr val="FF0000"/>
                </a:solidFill>
              </a:rPr>
              <a:t>rete di sensori per il rilevamento dei fulmini </a:t>
            </a:r>
            <a:r>
              <a:rPr lang="it" dirty="0"/>
              <a:t>su tutto il territorio italiano</a:t>
            </a:r>
          </a:p>
          <a:p>
            <a:pPr lvl="1"/>
            <a:r>
              <a:rPr lang="it" dirty="0"/>
              <a:t>Fornisce un </a:t>
            </a:r>
            <a:r>
              <a:rPr lang="it" dirty="0">
                <a:solidFill>
                  <a:srgbClr val="FF0000"/>
                </a:solidFill>
              </a:rPr>
              <a:t>valore di "Ng" basato </a:t>
            </a:r>
            <a:r>
              <a:rPr lang="it" dirty="0"/>
              <a:t>sui dati sui fulmini raccolti in oltre </a:t>
            </a:r>
            <a:r>
              <a:rPr lang="it" dirty="0">
                <a:solidFill>
                  <a:srgbClr val="FF0000"/>
                </a:solidFill>
              </a:rPr>
              <a:t>dieci anni di osservazioni</a:t>
            </a:r>
          </a:p>
          <a:p>
            <a:pPr lvl="1"/>
            <a:r>
              <a:rPr lang="it" dirty="0"/>
              <a:t>Questi dati hanno un’elevata </a:t>
            </a:r>
            <a:r>
              <a:rPr lang="it" dirty="0">
                <a:solidFill>
                  <a:srgbClr val="FF0000"/>
                </a:solidFill>
              </a:rPr>
              <a:t>precisione spaziale e temporale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04DA59-FCBB-4FE5-EF19-9B5B20B4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257-EF51-1143-86C6-A9B49B62A14A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AA5CCD-7C4F-8F1F-C872-E3441F80C67A}"/>
              </a:ext>
            </a:extLst>
          </p:cNvPr>
          <p:cNvSpPr txBox="1"/>
          <p:nvPr/>
        </p:nvSpPr>
        <p:spPr>
          <a:xfrm>
            <a:off x="0" y="576485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/>
            <a:r>
              <a:rPr lang="it" i="1" dirty="0">
                <a:solidFill>
                  <a:srgbClr val="264368"/>
                </a:solidFill>
              </a:rPr>
              <a:t>*Linea guida CEI 81-29, che fa riferimento alla norma CEI EN IEC 62858:2020 (Fulmini/Reti di localizzazione/ Generalità)</a:t>
            </a:r>
            <a:endParaRPr lang="it-IT" i="1" dirty="0">
              <a:solidFill>
                <a:srgbClr val="2643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53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8525C9-6321-CAC7-3C74-FDDC24B2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" sz="3600" dirty="0"/>
              <a:t>Incidenti industriali a seguito di fulmini</a:t>
            </a: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0F9675-7F3F-65D5-1280-0A04EA2B6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" dirty="0"/>
              <a:t>A seguito di un </a:t>
            </a:r>
            <a:r>
              <a:rPr lang="it" dirty="0">
                <a:solidFill>
                  <a:srgbClr val="FF0000"/>
                </a:solidFill>
              </a:rPr>
              <a:t>temporale </a:t>
            </a:r>
            <a:r>
              <a:rPr lang="it" dirty="0"/>
              <a:t>si è verificata una significativa </a:t>
            </a:r>
            <a:r>
              <a:rPr lang="it" dirty="0">
                <a:solidFill>
                  <a:srgbClr val="FF0000"/>
                </a:solidFill>
              </a:rPr>
              <a:t>interruzione dell'alimentazione elettrica di una raffineria </a:t>
            </a:r>
            <a:r>
              <a:rPr lang="it" dirty="0"/>
              <a:t>che ha comportato la </a:t>
            </a:r>
            <a:r>
              <a:rPr lang="it" dirty="0">
                <a:solidFill>
                  <a:srgbClr val="FF0000"/>
                </a:solidFill>
              </a:rPr>
              <a:t>perdita del raffreddamento </a:t>
            </a:r>
            <a:r>
              <a:rPr lang="it" dirty="0"/>
              <a:t>su una colonna </a:t>
            </a:r>
            <a:r>
              <a:rPr lang="it" dirty="0">
                <a:solidFill>
                  <a:srgbClr val="FF0000"/>
                </a:solidFill>
              </a:rPr>
              <a:t>di distillazione</a:t>
            </a:r>
          </a:p>
          <a:p>
            <a:pPr lvl="1"/>
            <a:r>
              <a:rPr lang="it" dirty="0"/>
              <a:t>Alcuni </a:t>
            </a:r>
            <a:r>
              <a:rPr lang="it" dirty="0">
                <a:solidFill>
                  <a:srgbClr val="FF0000"/>
                </a:solidFill>
              </a:rPr>
              <a:t>sistemi di controllo </a:t>
            </a:r>
            <a:r>
              <a:rPr lang="it" dirty="0"/>
              <a:t>erano di tipo manuale; </a:t>
            </a:r>
            <a:r>
              <a:rPr lang="it" dirty="0">
                <a:solidFill>
                  <a:srgbClr val="FF0000"/>
                </a:solidFill>
              </a:rPr>
              <a:t>una mancata rilevazione </a:t>
            </a:r>
            <a:r>
              <a:rPr lang="it" dirty="0"/>
              <a:t>ha causato un </a:t>
            </a:r>
            <a:r>
              <a:rPr lang="it" dirty="0">
                <a:solidFill>
                  <a:srgbClr val="FF0000"/>
                </a:solidFill>
              </a:rPr>
              <a:t>aumento della pressione della colonna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A</a:t>
            </a:r>
            <a:r>
              <a:rPr lang="it" dirty="0">
                <a:solidFill>
                  <a:srgbClr val="FF0000"/>
                </a:solidFill>
              </a:rPr>
              <a:t>pertura Valvole di sicurezza</a:t>
            </a:r>
            <a:r>
              <a:rPr lang="it" dirty="0"/>
              <a:t>, progettate per proteggere le apparecchiature dalla </a:t>
            </a:r>
            <a:r>
              <a:rPr lang="it" dirty="0">
                <a:solidFill>
                  <a:srgbClr val="FF0000"/>
                </a:solidFill>
              </a:rPr>
              <a:t>sovrapressione</a:t>
            </a:r>
            <a:r>
              <a:rPr lang="it" dirty="0"/>
              <a:t>, con un </a:t>
            </a:r>
            <a:r>
              <a:rPr lang="it" dirty="0">
                <a:solidFill>
                  <a:srgbClr val="FF0000"/>
                </a:solidFill>
              </a:rPr>
              <a:t>grande volume di gas rilasciato </a:t>
            </a:r>
            <a:r>
              <a:rPr lang="it" dirty="0"/>
              <a:t>in</a:t>
            </a:r>
            <a:r>
              <a:rPr lang="it" dirty="0">
                <a:solidFill>
                  <a:srgbClr val="FF0000"/>
                </a:solidFill>
              </a:rPr>
              <a:t> </a:t>
            </a:r>
            <a:r>
              <a:rPr lang="it" dirty="0"/>
              <a:t>atmosfera</a:t>
            </a:r>
          </a:p>
          <a:p>
            <a:r>
              <a:rPr lang="it" dirty="0">
                <a:solidFill>
                  <a:srgbClr val="FF0000"/>
                </a:solidFill>
              </a:rPr>
              <a:t>L'impatto dei fulmini </a:t>
            </a:r>
            <a:r>
              <a:rPr lang="it" dirty="0"/>
              <a:t>sull'alimentazione </a:t>
            </a:r>
            <a:r>
              <a:rPr lang="it" dirty="0">
                <a:solidFill>
                  <a:srgbClr val="FF0000"/>
                </a:solidFill>
              </a:rPr>
              <a:t>elettrica </a:t>
            </a:r>
            <a:r>
              <a:rPr lang="it" dirty="0"/>
              <a:t>può essere </a:t>
            </a:r>
            <a:r>
              <a:rPr lang="it" dirty="0">
                <a:solidFill>
                  <a:srgbClr val="FF0000"/>
                </a:solidFill>
              </a:rPr>
              <a:t>una causa indiretta </a:t>
            </a:r>
            <a:r>
              <a:rPr lang="it" dirty="0"/>
              <a:t>di perdita di contenimento</a:t>
            </a:r>
          </a:p>
          <a:p>
            <a:pPr lvl="1"/>
            <a:r>
              <a:rPr lang="it" dirty="0"/>
              <a:t>Questo elemento ed i </a:t>
            </a:r>
            <a:r>
              <a:rPr lang="it" dirty="0">
                <a:solidFill>
                  <a:srgbClr val="FF0000"/>
                </a:solidFill>
              </a:rPr>
              <a:t>relativi sistemi critici per la sicurezza </a:t>
            </a:r>
            <a:r>
              <a:rPr lang="it" dirty="0"/>
              <a:t>dovrebbero essere considerati nella </a:t>
            </a:r>
            <a:r>
              <a:rPr lang="it" dirty="0">
                <a:solidFill>
                  <a:srgbClr val="FF0000"/>
                </a:solidFill>
              </a:rPr>
              <a:t>valutazione del rischio</a:t>
            </a:r>
            <a:r>
              <a:rPr lang="it" dirty="0"/>
              <a:t>, anche ai fini di eventuali sviluppi di </a:t>
            </a:r>
            <a:r>
              <a:rPr lang="it" dirty="0">
                <a:solidFill>
                  <a:srgbClr val="FF0000"/>
                </a:solidFill>
              </a:rPr>
              <a:t>eventi secondari </a:t>
            </a:r>
            <a:r>
              <a:rPr lang="it" dirty="0"/>
              <a:t>(es. effetti ambientali)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F17C21-7154-9A9B-3E51-B2829ED7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257-EF51-1143-86C6-A9B49B62A14A}" type="slidenum">
              <a:rPr lang="it-IT" smtClean="0"/>
              <a:pPr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9290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62D75D-38C6-57D0-B6AE-20B5F4A5F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dirty="0" err="1"/>
              <a:t>Incendi</a:t>
            </a:r>
            <a:r>
              <a:rPr lang="it" dirty="0"/>
              <a:t> </a:t>
            </a:r>
            <a:r>
              <a:rPr lang="it" dirty="0" err="1"/>
              <a:t>che coinvolgono </a:t>
            </a:r>
            <a:r>
              <a:rPr lang="it" dirty="0"/>
              <a:t>i serbatoi di stoccaggio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F68B30-63C7-CF6A-47E5-168F05F74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80" y="913830"/>
            <a:ext cx="9504680" cy="2984130"/>
          </a:xfrm>
        </p:spPr>
        <p:txBody>
          <a:bodyPr>
            <a:normAutofit fontScale="92500" lnSpcReduction="10000"/>
          </a:bodyPr>
          <a:lstStyle/>
          <a:p>
            <a:r>
              <a:rPr lang="it" dirty="0"/>
              <a:t>Gli incendi che coinvolgono </a:t>
            </a:r>
            <a:r>
              <a:rPr lang="it" dirty="0">
                <a:solidFill>
                  <a:srgbClr val="FF0000"/>
                </a:solidFill>
              </a:rPr>
              <a:t>i serbatoi a tetto galleggiante </a:t>
            </a:r>
            <a:r>
              <a:rPr lang="it" dirty="0"/>
              <a:t>sono tra i più </a:t>
            </a:r>
            <a:r>
              <a:rPr lang="it" dirty="0">
                <a:solidFill>
                  <a:srgbClr val="FF0000"/>
                </a:solidFill>
              </a:rPr>
              <a:t>diffusi per gli effetti delle scariche </a:t>
            </a:r>
            <a:r>
              <a:rPr lang="it" dirty="0"/>
              <a:t>atmosferiche</a:t>
            </a:r>
          </a:p>
          <a:p>
            <a:r>
              <a:rPr lang="it" dirty="0"/>
              <a:t>Si verificano </a:t>
            </a:r>
            <a:r>
              <a:rPr lang="it" dirty="0">
                <a:solidFill>
                  <a:srgbClr val="FF0000"/>
                </a:solidFill>
              </a:rPr>
              <a:t>quando la corrente del fulmine passa tra gli «shunt» ed il mantello del serbatoio</a:t>
            </a:r>
            <a:r>
              <a:rPr lang="it" dirty="0"/>
              <a:t>, con formazione di un </a:t>
            </a:r>
            <a:r>
              <a:rPr lang="it" dirty="0">
                <a:solidFill>
                  <a:srgbClr val="FF0000"/>
                </a:solidFill>
              </a:rPr>
              <a:t>arco elettrico </a:t>
            </a:r>
            <a:r>
              <a:rPr lang="it" dirty="0"/>
              <a:t>che innesca i vapori infiammabili</a:t>
            </a:r>
          </a:p>
          <a:p>
            <a:pPr marL="1143000" lvl="1" indent="-457200"/>
            <a:r>
              <a:rPr lang="it" dirty="0">
                <a:solidFill>
                  <a:srgbClr val="FF0000"/>
                </a:solidFill>
              </a:rPr>
              <a:t>Gli shunt </a:t>
            </a:r>
            <a:r>
              <a:rPr lang="it" dirty="0"/>
              <a:t>sono strisce metalliche che </a:t>
            </a:r>
            <a:r>
              <a:rPr lang="it" dirty="0">
                <a:solidFill>
                  <a:srgbClr val="FF0000"/>
                </a:solidFill>
              </a:rPr>
              <a:t>collegano elettricamente </a:t>
            </a:r>
            <a:r>
              <a:rPr lang="it" dirty="0"/>
              <a:t>il </a:t>
            </a:r>
            <a:r>
              <a:rPr lang="it" dirty="0">
                <a:solidFill>
                  <a:srgbClr val="FF0000"/>
                </a:solidFill>
              </a:rPr>
              <a:t>mantello e il tetto </a:t>
            </a:r>
            <a:r>
              <a:rPr lang="it" dirty="0"/>
              <a:t>del serbatoio</a:t>
            </a:r>
          </a:p>
          <a:p>
            <a:r>
              <a:rPr lang="it" dirty="0"/>
              <a:t>La </a:t>
            </a:r>
            <a:r>
              <a:rPr lang="it" dirty="0">
                <a:solidFill>
                  <a:srgbClr val="FF0000"/>
                </a:solidFill>
              </a:rPr>
              <a:t>pratica API RP 545* </a:t>
            </a:r>
            <a:r>
              <a:rPr lang="it" dirty="0"/>
              <a:t>indica: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32109D-678F-A3BE-3BD9-73136A8C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257-EF51-1143-86C6-A9B49B62A14A}" type="slidenum">
              <a:rPr lang="it-IT" smtClean="0"/>
              <a:pPr/>
              <a:t>22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51355FF-DC01-DB77-F2BF-86A5017E2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552" y="3620644"/>
            <a:ext cx="3404256" cy="20425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A3C5D2D-690F-6B36-CB5D-E3C02770D453}"/>
              </a:ext>
            </a:extLst>
          </p:cNvPr>
          <p:cNvSpPr txBox="1"/>
          <p:nvPr/>
        </p:nvSpPr>
        <p:spPr>
          <a:xfrm>
            <a:off x="233680" y="3756960"/>
            <a:ext cx="74587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" sz="2000" dirty="0">
                <a:solidFill>
                  <a:srgbClr val="264368"/>
                </a:solidFill>
              </a:rPr>
              <a:t>Installare </a:t>
            </a:r>
            <a:r>
              <a:rPr lang="it" sz="2000" dirty="0">
                <a:solidFill>
                  <a:srgbClr val="FF0000"/>
                </a:solidFill>
              </a:rPr>
              <a:t>shunt "sommersi" </a:t>
            </a:r>
            <a:r>
              <a:rPr lang="it" sz="2000" dirty="0">
                <a:solidFill>
                  <a:srgbClr val="264368"/>
                </a:solidFill>
              </a:rPr>
              <a:t>tra il tetto galleggiante e il mantello ogni </a:t>
            </a:r>
            <a:r>
              <a:rPr lang="it" sz="2000" dirty="0">
                <a:solidFill>
                  <a:srgbClr val="FF0000"/>
                </a:solidFill>
              </a:rPr>
              <a:t>3 metri</a:t>
            </a:r>
          </a:p>
          <a:p>
            <a:pPr marL="342900" indent="-342900">
              <a:buFont typeface="+mj-lt"/>
              <a:buAutoNum type="arabicPeriod"/>
            </a:pPr>
            <a:r>
              <a:rPr lang="it" sz="2000" dirty="0">
                <a:solidFill>
                  <a:srgbClr val="FF0000"/>
                </a:solidFill>
              </a:rPr>
              <a:t>Isolare elettricamente </a:t>
            </a:r>
            <a:r>
              <a:rPr lang="it" sz="2000" dirty="0">
                <a:solidFill>
                  <a:srgbClr val="264368"/>
                </a:solidFill>
              </a:rPr>
              <a:t>tutti i componenti del sistema di tenuta</a:t>
            </a:r>
          </a:p>
          <a:p>
            <a:pPr marL="342900" indent="-342900">
              <a:buFont typeface="+mj-lt"/>
              <a:buAutoNum type="arabicPeriod"/>
            </a:pPr>
            <a:r>
              <a:rPr lang="it" sz="2000" dirty="0">
                <a:solidFill>
                  <a:srgbClr val="264368"/>
                </a:solidFill>
              </a:rPr>
              <a:t>Installare </a:t>
            </a:r>
            <a:r>
              <a:rPr lang="it" sz="2000" dirty="0">
                <a:solidFill>
                  <a:srgbClr val="FF0000"/>
                </a:solidFill>
              </a:rPr>
              <a:t>conduttori di collegamento </a:t>
            </a:r>
            <a:r>
              <a:rPr lang="it" sz="2000" dirty="0">
                <a:solidFill>
                  <a:srgbClr val="264368"/>
                </a:solidFill>
              </a:rPr>
              <a:t>tra tetto galleggiante e mantello ogni </a:t>
            </a:r>
            <a:r>
              <a:rPr lang="it" sz="2000" dirty="0">
                <a:solidFill>
                  <a:srgbClr val="FF0000"/>
                </a:solidFill>
              </a:rPr>
              <a:t>30 metri</a:t>
            </a:r>
            <a:r>
              <a:rPr lang="it" sz="2000" dirty="0">
                <a:solidFill>
                  <a:srgbClr val="264368"/>
                </a:solidFill>
              </a:rPr>
              <a:t>, lungo tutta la </a:t>
            </a:r>
            <a:r>
              <a:rPr lang="it" sz="2000" dirty="0">
                <a:solidFill>
                  <a:srgbClr val="FF0000"/>
                </a:solidFill>
              </a:rPr>
              <a:t>circonferenza</a:t>
            </a:r>
            <a:r>
              <a:rPr lang="it" sz="2000" dirty="0">
                <a:solidFill>
                  <a:srgbClr val="264368"/>
                </a:solidFill>
              </a:rPr>
              <a:t> del serbatoio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42E6C8B-A43B-038B-25FD-A5C838D359EF}"/>
              </a:ext>
            </a:extLst>
          </p:cNvPr>
          <p:cNvSpPr txBox="1"/>
          <p:nvPr/>
        </p:nvSpPr>
        <p:spPr>
          <a:xfrm>
            <a:off x="0" y="590982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/>
            <a:r>
              <a:rPr lang="it" i="1" dirty="0">
                <a:solidFill>
                  <a:srgbClr val="264368"/>
                </a:solidFill>
              </a:rPr>
              <a:t>* Recc. Pract. per la protezione contro i fulmini di serbatoi di stoccaggio fuori terra per liquidi infiammabili o combustibili </a:t>
            </a:r>
            <a:endParaRPr lang="it-IT" i="1" dirty="0">
              <a:solidFill>
                <a:srgbClr val="264368"/>
              </a:solidFill>
            </a:endParaRPr>
          </a:p>
        </p:txBody>
      </p:sp>
      <p:pic>
        <p:nvPicPr>
          <p:cNvPr id="2050" name="Picture 2" descr="Floating Roof Tank Earthing Strategies - Best Practice Bypass conductors">
            <a:extLst>
              <a:ext uri="{FF2B5EF4-FFF2-40B4-BE49-F238E27FC236}">
                <a16:creationId xmlns:a16="http://schemas.microsoft.com/office/drawing/2014/main" id="{F48C9192-5A32-C489-595F-0FDBA8F3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360" y="1724980"/>
            <a:ext cx="2276475" cy="14954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242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5BD882-7BA4-E7DC-AA8A-091D20C3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" dirty="0"/>
              <a:t>Principali pericoli causati dai fulmini</a:t>
            </a:r>
            <a:endParaRPr lang="it-IT" dirty="0"/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49FF3BEE-5FAF-040B-FAE5-2CA2078E70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296405"/>
              </p:ext>
            </p:extLst>
          </p:nvPr>
        </p:nvGraphicFramePr>
        <p:xfrm>
          <a:off x="1981200" y="867226"/>
          <a:ext cx="8229600" cy="54559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21339723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11067916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152113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" sz="2000" b="1" kern="1200" dirty="0">
                          <a:solidFill>
                            <a:schemeClr val="lt1"/>
                          </a:solidFill>
                          <a:effectLst/>
                        </a:rPr>
                        <a:t>Danni da incendio</a:t>
                      </a:r>
                      <a:endParaRPr lang="it-IT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" sz="2000" b="1" kern="1200" dirty="0">
                          <a:solidFill>
                            <a:schemeClr val="lt1"/>
                          </a:solidFill>
                          <a:effectLst/>
                        </a:rPr>
                        <a:t>Danni da sovratensione</a:t>
                      </a:r>
                      <a:endParaRPr lang="it-IT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" sz="2000" b="1" kern="1200" dirty="0">
                          <a:solidFill>
                            <a:schemeClr val="lt1"/>
                          </a:solidFill>
                          <a:effectLst/>
                        </a:rPr>
                        <a:t>Danno da onde d'urto</a:t>
                      </a:r>
                      <a:endParaRPr lang="it-IT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5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" sz="2000" kern="1200" dirty="0">
                          <a:solidFill>
                            <a:schemeClr val="dk1"/>
                          </a:solidFill>
                          <a:effectLst/>
                        </a:rPr>
                        <a:t>Questo è il </a:t>
                      </a:r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pericolo maggiore </a:t>
                      </a:r>
                      <a:r>
                        <a:rPr lang="it" sz="2000" kern="1200" dirty="0">
                          <a:solidFill>
                            <a:schemeClr val="dk1"/>
                          </a:solidFill>
                          <a:effectLst/>
                        </a:rPr>
                        <a:t>per impianti e apparecchiature, a partire dai </a:t>
                      </a:r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serbatoi di stoccaggio</a:t>
                      </a:r>
                      <a:r>
                        <a:rPr lang="it" sz="2000" u="none" kern="1200" dirty="0">
                          <a:solidFill>
                            <a:schemeClr val="dk1"/>
                          </a:solidFill>
                          <a:effectLst/>
                        </a:rPr>
                        <a:t>, fino ad arrivare a </a:t>
                      </a:r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cavi e tubazioni</a:t>
                      </a:r>
                      <a:endParaRPr lang="it-IT" sz="2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" sz="2000" kern="1200" dirty="0">
                          <a:solidFill>
                            <a:schemeClr val="dk1"/>
                          </a:solidFill>
                          <a:effectLst/>
                        </a:rPr>
                        <a:t>È meno conosciuto, ma può causare </a:t>
                      </a:r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gravi danni ai sistemi elettrici ed elettronici</a:t>
                      </a:r>
                      <a:r>
                        <a:rPr lang="it" sz="2000" kern="1200" dirty="0">
                          <a:solidFill>
                            <a:schemeClr val="dk1"/>
                          </a:solidFill>
                          <a:effectLst/>
                        </a:rPr>
                        <a:t> di controllo e gestione dei </a:t>
                      </a:r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processi</a:t>
                      </a:r>
                      <a:endParaRPr lang="it-IT" sz="2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" sz="2000" u="none" kern="1200" dirty="0">
                          <a:solidFill>
                            <a:schemeClr val="dk1"/>
                          </a:solidFill>
                          <a:effectLst/>
                        </a:rPr>
                        <a:t>I fulmini producono </a:t>
                      </a:r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onde d’urto </a:t>
                      </a:r>
                      <a:r>
                        <a:rPr lang="it" sz="2000" kern="1200" dirty="0">
                          <a:solidFill>
                            <a:schemeClr val="dk1"/>
                          </a:solidFill>
                          <a:effectLst/>
                        </a:rPr>
                        <a:t>che possono essere </a:t>
                      </a:r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distruttive</a:t>
                      </a:r>
                      <a:endParaRPr lang="it-IT" sz="20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404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" sz="2000" kern="1200" dirty="0">
                          <a:solidFill>
                            <a:schemeClr val="dk1"/>
                          </a:solidFill>
                          <a:effectLst/>
                        </a:rPr>
                        <a:t>Un classico esempio è l' </a:t>
                      </a:r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incendio dei tetti </a:t>
                      </a:r>
                      <a:r>
                        <a:rPr lang="it" sz="2000" kern="1200" dirty="0">
                          <a:solidFill>
                            <a:schemeClr val="dk1"/>
                          </a:solidFill>
                          <a:effectLst/>
                        </a:rPr>
                        <a:t>dei serbatoi, la </a:t>
                      </a:r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distruzione di linee </a:t>
                      </a:r>
                      <a:r>
                        <a:rPr lang="it" sz="2000" kern="1200" dirty="0">
                          <a:solidFill>
                            <a:schemeClr val="dk1"/>
                          </a:solidFill>
                          <a:effectLst/>
                        </a:rPr>
                        <a:t>ed apparecchiature elettriche con conseguente </a:t>
                      </a:r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interruzione e mancanza di energia elettrica</a:t>
                      </a:r>
                      <a:endParaRPr lang="it-IT" sz="2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" sz="2000" kern="1200" dirty="0">
                          <a:solidFill>
                            <a:schemeClr val="dk1"/>
                          </a:solidFill>
                          <a:effectLst/>
                        </a:rPr>
                        <a:t>Le </a:t>
                      </a:r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elevate sollecitazioni </a:t>
                      </a:r>
                      <a:r>
                        <a:rPr lang="it" sz="2000" kern="1200" dirty="0">
                          <a:solidFill>
                            <a:schemeClr val="dk1"/>
                          </a:solidFill>
                          <a:effectLst/>
                        </a:rPr>
                        <a:t>a cui è sottoposta l'apparecchiatura </a:t>
                      </a:r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ne compromettono il corretto funzionamento </a:t>
                      </a:r>
                      <a:r>
                        <a:rPr lang="it" sz="2000" kern="1200" dirty="0">
                          <a:solidFill>
                            <a:schemeClr val="dk1"/>
                          </a:solidFill>
                          <a:effectLst/>
                        </a:rPr>
                        <a:t>durante la normale operatività e durante eventuali </a:t>
                      </a:r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emergenze</a:t>
                      </a:r>
                      <a:endParaRPr lang="it-IT" sz="2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Le onde d'urto </a:t>
                      </a:r>
                      <a:r>
                        <a:rPr lang="it" sz="2000" kern="1200" dirty="0">
                          <a:solidFill>
                            <a:schemeClr val="dk1"/>
                          </a:solidFill>
                          <a:effectLst/>
                        </a:rPr>
                        <a:t>possono danneggiare gravemente </a:t>
                      </a:r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camini e torce </a:t>
                      </a:r>
                      <a:endParaRPr lang="it-IT" sz="20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506874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24E8BC-9652-F8EC-A973-0B49A1E5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257-EF51-1143-86C6-A9B49B62A14A}" type="slidenum">
              <a:rPr lang="it-IT" smtClean="0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964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B074F3-69E3-3A46-C5A2-3025F63D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" dirty="0"/>
              <a:t>Misure di protezione per le apparecchiature</a:t>
            </a:r>
            <a:endParaRPr lang="it-IT" dirty="0"/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824278CB-1740-1610-214B-AA68B66421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547534"/>
              </p:ext>
            </p:extLst>
          </p:nvPr>
        </p:nvGraphicFramePr>
        <p:xfrm>
          <a:off x="1981200" y="1055688"/>
          <a:ext cx="8229600" cy="5059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69671444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72639354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33185631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235240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" sz="2000" b="1" kern="1200" dirty="0">
                          <a:solidFill>
                            <a:schemeClr val="lt1"/>
                          </a:solidFill>
                          <a:effectLst/>
                        </a:rPr>
                        <a:t>Messa a terra e collegamento equipotenziale</a:t>
                      </a:r>
                      <a:endParaRPr lang="it-IT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" sz="2000" b="1" kern="1200" dirty="0">
                          <a:solidFill>
                            <a:schemeClr val="lt1"/>
                          </a:solidFill>
                          <a:effectLst/>
                        </a:rPr>
                        <a:t>Schermatura magnetica e passaggio cavi</a:t>
                      </a:r>
                      <a:endParaRPr lang="it-IT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" sz="2000" b="1" kern="1200" dirty="0">
                          <a:solidFill>
                            <a:schemeClr val="lt1"/>
                          </a:solidFill>
                          <a:effectLst/>
                        </a:rPr>
                        <a:t>Protezione con sistema SPD (</a:t>
                      </a: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</a:rPr>
                        <a:t>Surge </a:t>
                      </a:r>
                      <a:r>
                        <a:rPr lang="it-IT" sz="2000" b="1" kern="1200" dirty="0" err="1">
                          <a:solidFill>
                            <a:schemeClr val="lt1"/>
                          </a:solidFill>
                          <a:effectLst/>
                        </a:rPr>
                        <a:t>Protection</a:t>
                      </a: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</a:rPr>
                        <a:t> Device</a:t>
                      </a:r>
                      <a:r>
                        <a:rPr lang="it" sz="2000" b="1" kern="1200" dirty="0">
                          <a:solidFill>
                            <a:schemeClr val="lt1"/>
                          </a:solidFill>
                          <a:effectLst/>
                        </a:rPr>
                        <a:t>)</a:t>
                      </a:r>
                      <a:endParaRPr lang="it-IT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" sz="2000" b="1" kern="1200" dirty="0">
                          <a:solidFill>
                            <a:schemeClr val="lt1"/>
                          </a:solidFill>
                          <a:effectLst/>
                        </a:rPr>
                        <a:t>Interfacce isolanti</a:t>
                      </a:r>
                      <a:endParaRPr lang="it-IT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376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" sz="2000" kern="1200" dirty="0">
                          <a:solidFill>
                            <a:schemeClr val="dk1"/>
                          </a:solidFill>
                          <a:effectLst/>
                        </a:rPr>
                        <a:t>L'</a:t>
                      </a:r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impianto di terra conduce e disperde </a:t>
                      </a:r>
                      <a:r>
                        <a:rPr lang="it" sz="2000" kern="1200" dirty="0">
                          <a:solidFill>
                            <a:schemeClr val="dk1"/>
                          </a:solidFill>
                          <a:effectLst/>
                        </a:rPr>
                        <a:t>la corrente del fulmine nel </a:t>
                      </a:r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terreno</a:t>
                      </a:r>
                      <a:r>
                        <a:rPr lang="it" sz="200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r>
                        <a:rPr lang="it" sz="2000" kern="1200" dirty="0">
                          <a:solidFill>
                            <a:schemeClr val="dk1"/>
                          </a:solidFill>
                          <a:effectLst/>
                        </a:rPr>
                        <a:t>La rete </a:t>
                      </a:r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equipotenziale minimizza </a:t>
                      </a:r>
                      <a:r>
                        <a:rPr lang="it" sz="2000" kern="1200" dirty="0">
                          <a:solidFill>
                            <a:schemeClr val="dk1"/>
                          </a:solidFill>
                          <a:effectLst/>
                        </a:rPr>
                        <a:t>le differenze di potenziale e può </a:t>
                      </a:r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ridurre il campo </a:t>
                      </a:r>
                      <a:endParaRPr lang="it-IT" sz="2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L</a:t>
                      </a:r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e schermature locali attenuano il campo magnetico </a:t>
                      </a:r>
                      <a:r>
                        <a:rPr lang="it" sz="2000" kern="1200" dirty="0">
                          <a:solidFill>
                            <a:schemeClr val="dk1"/>
                          </a:solidFill>
                          <a:effectLst/>
                        </a:rPr>
                        <a:t>associato alla fulminazione (diretta o in prossimità della struttura), </a:t>
                      </a:r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riducendo così gli impulsi indotti </a:t>
                      </a:r>
                      <a:r>
                        <a:rPr lang="it" sz="2000" kern="1200" dirty="0">
                          <a:solidFill>
                            <a:schemeClr val="dk1"/>
                          </a:solidFill>
                          <a:effectLst/>
                        </a:rPr>
                        <a:t>nelle </a:t>
                      </a:r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linee</a:t>
                      </a:r>
                      <a:r>
                        <a:rPr lang="it" sz="2000" kern="1200" dirty="0">
                          <a:solidFill>
                            <a:schemeClr val="dk1"/>
                          </a:solidFill>
                          <a:effectLst/>
                        </a:rPr>
                        <a:t> interne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" sz="2000" kern="1200" dirty="0">
                          <a:solidFill>
                            <a:schemeClr val="dk1"/>
                          </a:solidFill>
                          <a:effectLst/>
                        </a:rPr>
                        <a:t>Il Sistema </a:t>
                      </a:r>
                      <a:r>
                        <a:rPr lang="it" sz="2000" u="none" kern="1200" dirty="0">
                          <a:solidFill>
                            <a:schemeClr val="dk1"/>
                          </a:solidFill>
                          <a:effectLst/>
                        </a:rPr>
                        <a:t>di</a:t>
                      </a:r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 protezione contro le sovratensioni limita gli effetti degli impulsi </a:t>
                      </a:r>
                      <a:r>
                        <a:rPr lang="it" sz="2000" kern="1200" dirty="0">
                          <a:solidFill>
                            <a:schemeClr val="dk1"/>
                          </a:solidFill>
                          <a:effectLst/>
                        </a:rPr>
                        <a:t>all'interno della struttura, sia di origine </a:t>
                      </a:r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esterna che interna </a:t>
                      </a:r>
                      <a:r>
                        <a:rPr lang="it" sz="2000" kern="1200" dirty="0">
                          <a:solidFill>
                            <a:schemeClr val="dk1"/>
                          </a:solidFill>
                          <a:effectLst/>
                        </a:rPr>
                        <a:t>alla struttura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Le interfacce isolanti limitano </a:t>
                      </a:r>
                      <a:r>
                        <a:rPr lang="it" sz="2000" kern="1200" dirty="0">
                          <a:solidFill>
                            <a:schemeClr val="dk1"/>
                          </a:solidFill>
                          <a:effectLst/>
                        </a:rPr>
                        <a:t>gli effetti degli impulsi condotti </a:t>
                      </a:r>
                      <a:r>
                        <a:rPr lang="it" sz="2000" u="sng" kern="1200" dirty="0">
                          <a:solidFill>
                            <a:schemeClr val="dk1"/>
                          </a:solidFill>
                          <a:effectLst/>
                        </a:rPr>
                        <a:t>sulle linee in entrata</a:t>
                      </a:r>
                      <a:endParaRPr lang="it-IT" sz="20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040346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97B7A6-A5CF-039B-DD93-5E95AC7F8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257-EF51-1143-86C6-A9B49B62A14A}" type="slidenum">
              <a:rPr lang="it-IT" smtClean="0"/>
              <a:pPr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3274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17566A-D5CD-1C6A-EAB2-4F7C01A87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4</a:t>
            </a:r>
            <a:r>
              <a:rPr lang="it-IT" sz="3600" dirty="0"/>
              <a:t>. Ricadute sul SGS-PIR: conclusioni e sviluppi </a:t>
            </a:r>
          </a:p>
        </p:txBody>
      </p:sp>
      <p:pic>
        <p:nvPicPr>
          <p:cNvPr id="3" name="Picture 4" descr="AIAS on the Road">
            <a:extLst>
              <a:ext uri="{FF2B5EF4-FFF2-40B4-BE49-F238E27FC236}">
                <a16:creationId xmlns:a16="http://schemas.microsoft.com/office/drawing/2014/main" id="{A19DBB52-10EA-D783-18D1-FCE3CDD1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83" y="261208"/>
            <a:ext cx="1696667" cy="70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163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5524B2-9448-B9B9-30F4-AF3E5510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" dirty="0"/>
              <a:t>NaTech e </a:t>
            </a:r>
            <a:r>
              <a:rPr lang="it"/>
              <a:t>ricadute tecnico-gestionali: </a:t>
            </a:r>
            <a:r>
              <a:rPr lang="it" dirty="0"/>
              <a:t>esperienza operativa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9065BE-496D-DD15-9CF0-ECF20A47E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174"/>
            <a:ext cx="10845800" cy="4864559"/>
          </a:xfrm>
        </p:spPr>
        <p:txBody>
          <a:bodyPr>
            <a:normAutofit/>
          </a:bodyPr>
          <a:lstStyle/>
          <a:p>
            <a:r>
              <a:rPr lang="it" dirty="0"/>
              <a:t>Il gestore del sito dovrebbe </a:t>
            </a:r>
            <a:r>
              <a:rPr lang="it" dirty="0">
                <a:solidFill>
                  <a:srgbClr val="FF0000"/>
                </a:solidFill>
              </a:rPr>
              <a:t>sviluppare misure adeguate per affrontare i rischi naturali</a:t>
            </a:r>
            <a:r>
              <a:rPr lang="it" dirty="0"/>
              <a:t>, per consentire il </a:t>
            </a:r>
            <a:r>
              <a:rPr lang="it" dirty="0">
                <a:solidFill>
                  <a:srgbClr val="FF0000"/>
                </a:solidFill>
              </a:rPr>
              <a:t>mantenimento e controllo in sicurezza </a:t>
            </a:r>
            <a:r>
              <a:rPr lang="it" dirty="0"/>
              <a:t>degli impianti</a:t>
            </a:r>
          </a:p>
          <a:p>
            <a:r>
              <a:rPr lang="it" dirty="0"/>
              <a:t>Dall'analisi </a:t>
            </a:r>
            <a:r>
              <a:rPr lang="it" dirty="0">
                <a:solidFill>
                  <a:srgbClr val="FF0000"/>
                </a:solidFill>
              </a:rPr>
              <a:t>degli incidenti industriali </a:t>
            </a:r>
            <a:r>
              <a:rPr lang="it" dirty="0"/>
              <a:t>è possibile focalizzare l'attenzione sulle principali </a:t>
            </a:r>
            <a:r>
              <a:rPr lang="it" dirty="0">
                <a:solidFill>
                  <a:srgbClr val="FF0000"/>
                </a:solidFill>
              </a:rPr>
              <a:t>tipologie di attrezzature vulnerabili</a:t>
            </a:r>
          </a:p>
          <a:p>
            <a:pPr lvl="1"/>
            <a:r>
              <a:rPr lang="it" dirty="0"/>
              <a:t>Le </a:t>
            </a:r>
            <a:r>
              <a:rPr lang="it" dirty="0">
                <a:solidFill>
                  <a:srgbClr val="FF0000"/>
                </a:solidFill>
              </a:rPr>
              <a:t>lezioni apprese </a:t>
            </a:r>
            <a:r>
              <a:rPr lang="it" dirty="0"/>
              <a:t>sono esempi utili </a:t>
            </a:r>
            <a:r>
              <a:rPr lang="it" dirty="0">
                <a:solidFill>
                  <a:srgbClr val="FF0000"/>
                </a:solidFill>
              </a:rPr>
              <a:t>di come gli stabilimenti potrebbero gestire </a:t>
            </a:r>
            <a:r>
              <a:rPr lang="it" dirty="0"/>
              <a:t>questi problemi, attraverso specifiche </a:t>
            </a:r>
            <a:r>
              <a:rPr lang="it" dirty="0">
                <a:solidFill>
                  <a:srgbClr val="FF0000"/>
                </a:solidFill>
              </a:rPr>
              <a:t>procedure, buone pratiche e metodi</a:t>
            </a:r>
          </a:p>
          <a:p>
            <a:r>
              <a:rPr lang="it" dirty="0"/>
              <a:t>L’</a:t>
            </a:r>
            <a:r>
              <a:rPr lang="it" dirty="0">
                <a:solidFill>
                  <a:srgbClr val="FF0000"/>
                </a:solidFill>
              </a:rPr>
              <a:t>SGS-PIR </a:t>
            </a:r>
            <a:r>
              <a:rPr lang="it" dirty="0"/>
              <a:t>svolge un ruolo importante per </a:t>
            </a:r>
            <a:r>
              <a:rPr lang="it" dirty="0">
                <a:solidFill>
                  <a:srgbClr val="FF0000"/>
                </a:solidFill>
              </a:rPr>
              <a:t>garantire la corretta attuazione </a:t>
            </a:r>
            <a:r>
              <a:rPr lang="it" dirty="0"/>
              <a:t>delle </a:t>
            </a:r>
            <a:r>
              <a:rPr lang="it" dirty="0">
                <a:solidFill>
                  <a:srgbClr val="FF0000"/>
                </a:solidFill>
              </a:rPr>
              <a:t>misure di prevenzione e protezione </a:t>
            </a:r>
            <a:r>
              <a:rPr lang="it" dirty="0"/>
              <a:t>contro gli eventi </a:t>
            </a:r>
            <a:r>
              <a:rPr lang="it" dirty="0">
                <a:solidFill>
                  <a:srgbClr val="FF0000"/>
                </a:solidFill>
              </a:rPr>
              <a:t>NaTech</a:t>
            </a:r>
          </a:p>
          <a:p>
            <a:pPr lvl="1"/>
            <a:r>
              <a:rPr lang="it-IT" dirty="0"/>
              <a:t>S</a:t>
            </a:r>
            <a:r>
              <a:rPr lang="it" dirty="0"/>
              <a:t>pecifiche </a:t>
            </a:r>
            <a:r>
              <a:rPr lang="it" dirty="0">
                <a:solidFill>
                  <a:srgbClr val="FF0000"/>
                </a:solidFill>
              </a:rPr>
              <a:t>procedure per gestire eventi da condizioni meteorologiche </a:t>
            </a:r>
            <a:r>
              <a:rPr lang="it" dirty="0"/>
              <a:t>estreme (pioggia, fulmini, venti, temperature)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8DF97E-6500-DF72-7FAA-2AF329F8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257-EF51-1143-86C6-A9B49B62A14A}" type="slidenum">
              <a:rPr lang="it-IT" smtClean="0"/>
              <a:pPr/>
              <a:t>26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3527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5524B2-9448-B9B9-30F4-AF3E5510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dirty="0"/>
              <a:t>Le attività istituzionali in ambito NaTech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9065BE-496D-DD15-9CF0-ECF20A47E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174"/>
            <a:ext cx="10845800" cy="5148176"/>
          </a:xfrm>
        </p:spPr>
        <p:txBody>
          <a:bodyPr>
            <a:normAutofit fontScale="92500" lnSpcReduction="20000"/>
          </a:bodyPr>
          <a:lstStyle/>
          <a:p>
            <a:r>
              <a:rPr lang="it" dirty="0"/>
              <a:t>Il </a:t>
            </a:r>
            <a:r>
              <a:rPr lang="it" dirty="0">
                <a:solidFill>
                  <a:srgbClr val="FF0000"/>
                </a:solidFill>
              </a:rPr>
              <a:t>Tavolo di Coordinamento per l’applicazione uniforme della direttiva Seveso </a:t>
            </a:r>
            <a:r>
              <a:rPr lang="it" dirty="0"/>
              <a:t>su tutto il territorio nazionale ha elaborato la LG “</a:t>
            </a:r>
            <a:r>
              <a:rPr lang="it" i="1" dirty="0">
                <a:solidFill>
                  <a:srgbClr val="FF0000"/>
                </a:solidFill>
              </a:rPr>
              <a:t>Rischio NaTech da sisma per gli stabilimenti soggetti al D.Lgs.105/2015 </a:t>
            </a:r>
            <a:r>
              <a:rPr lang="it" dirty="0"/>
              <a:t>” (marzo 2023)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" dirty="0"/>
              <a:t>Supporto per la </a:t>
            </a:r>
            <a:r>
              <a:rPr lang="it" dirty="0">
                <a:solidFill>
                  <a:srgbClr val="FF0000"/>
                </a:solidFill>
              </a:rPr>
              <a:t>valutazione della documentazione </a:t>
            </a:r>
            <a:r>
              <a:rPr lang="it" dirty="0"/>
              <a:t>redatta dal </a:t>
            </a:r>
            <a:r>
              <a:rPr lang="it" dirty="0">
                <a:solidFill>
                  <a:srgbClr val="FF0000"/>
                </a:solidFill>
              </a:rPr>
              <a:t>Gestore </a:t>
            </a:r>
            <a:r>
              <a:rPr lang="it" dirty="0"/>
              <a:t>considerando anche </a:t>
            </a:r>
            <a:r>
              <a:rPr lang="it" dirty="0">
                <a:solidFill>
                  <a:srgbClr val="FF0000"/>
                </a:solidFill>
              </a:rPr>
              <a:t>gli eventi naturali nell'analisi di sicurezza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" i="1" dirty="0">
                <a:solidFill>
                  <a:srgbClr val="FF0000"/>
                </a:solidFill>
              </a:rPr>
              <a:t>Appendice A </a:t>
            </a:r>
            <a:r>
              <a:rPr lang="it" i="1" dirty="0"/>
              <a:t>“ Scheda sintetica relativa alle </a:t>
            </a:r>
            <a:r>
              <a:rPr lang="it" i="1" dirty="0">
                <a:solidFill>
                  <a:srgbClr val="FF0000"/>
                </a:solidFill>
              </a:rPr>
              <a:t>verifiche e ai riscontri </a:t>
            </a:r>
            <a:r>
              <a:rPr lang="it" i="1" dirty="0"/>
              <a:t>che possono essere effettuate durante le </a:t>
            </a:r>
            <a:r>
              <a:rPr lang="it" i="1" dirty="0">
                <a:solidFill>
                  <a:srgbClr val="FF0000"/>
                </a:solidFill>
              </a:rPr>
              <a:t>Ispezioni SGS-PIR </a:t>
            </a:r>
            <a:r>
              <a:rPr lang="it" i="1" dirty="0"/>
              <a:t>in riferimento al Rischio NaTech da Sisma ”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" i="1" dirty="0">
                <a:solidFill>
                  <a:srgbClr val="FF0000"/>
                </a:solidFill>
              </a:rPr>
              <a:t>Appendice B </a:t>
            </a:r>
            <a:r>
              <a:rPr lang="it" i="1" dirty="0"/>
              <a:t>“ Scheda sintetica relativa alle </a:t>
            </a:r>
            <a:r>
              <a:rPr lang="it" i="1" dirty="0">
                <a:solidFill>
                  <a:srgbClr val="FF0000"/>
                </a:solidFill>
              </a:rPr>
              <a:t>verifiche e ai riscontri </a:t>
            </a:r>
            <a:r>
              <a:rPr lang="it" i="1" dirty="0"/>
              <a:t>che possono essere effettuate durante le istruttorie per la </a:t>
            </a:r>
            <a:r>
              <a:rPr lang="it" i="1" dirty="0">
                <a:solidFill>
                  <a:srgbClr val="FF0000"/>
                </a:solidFill>
              </a:rPr>
              <a:t>valutazione del </a:t>
            </a:r>
            <a:r>
              <a:rPr lang="it" i="1" dirty="0" err="1">
                <a:solidFill>
                  <a:srgbClr val="FF0000"/>
                </a:solidFill>
              </a:rPr>
              <a:t>RdS </a:t>
            </a:r>
            <a:r>
              <a:rPr lang="it" i="1" dirty="0"/>
              <a:t>in riferimento al Rischio </a:t>
            </a:r>
            <a:r>
              <a:rPr lang="it" i="1" dirty="0" err="1"/>
              <a:t>NaTech </a:t>
            </a:r>
            <a:r>
              <a:rPr lang="it" i="1" dirty="0"/>
              <a:t>da Sisma ”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it-IT" sz="2400" i="1" dirty="0">
                <a:hlinkClick r:id="rId2"/>
              </a:rPr>
              <a:t>https://www.portaleseveso.isprambiente.gov.it/Home</a:t>
            </a:r>
            <a:r>
              <a:rPr lang="it-IT" sz="2400" i="1" dirty="0"/>
              <a:t> 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8DF97E-6500-DF72-7FAA-2AF329F8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257-EF51-1143-86C6-A9B49B62A14A}" type="slidenum">
              <a:rPr lang="it-IT" smtClean="0"/>
              <a:pPr/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1952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5524B2-9448-B9B9-30F4-AF3E5510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dirty="0"/>
              <a:t>Elementi del SGS-PIR e il rischio NaTech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9065BE-496D-DD15-9CF0-ECF20A47E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174"/>
            <a:ext cx="10845800" cy="486455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" i="1" dirty="0"/>
              <a:t>Politica di prevenzione degli incidenti rilevanti</a:t>
            </a:r>
          </a:p>
          <a:p>
            <a:pPr marL="1200150" lvl="1" indent="-514350"/>
            <a:r>
              <a:rPr lang="it" dirty="0">
                <a:solidFill>
                  <a:srgbClr val="FF0000"/>
                </a:solidFill>
              </a:rPr>
              <a:t>Principi e obiettivi </a:t>
            </a:r>
            <a:r>
              <a:rPr lang="it" dirty="0"/>
              <a:t>in funzione della pericolosità del sito</a:t>
            </a:r>
          </a:p>
          <a:p>
            <a:pPr marL="514350" indent="-514350">
              <a:buFont typeface="+mj-lt"/>
              <a:buAutoNum type="arabicPeriod"/>
            </a:pPr>
            <a:r>
              <a:rPr lang="it" i="1" dirty="0" err="1"/>
              <a:t>Organizzazione </a:t>
            </a:r>
            <a:r>
              <a:rPr lang="it" i="1" dirty="0"/>
              <a:t>e personale</a:t>
            </a:r>
          </a:p>
          <a:p>
            <a:pPr marL="1200150" lvl="1" indent="-514350"/>
            <a:r>
              <a:rPr lang="it" dirty="0">
                <a:solidFill>
                  <a:srgbClr val="FF0000"/>
                </a:solidFill>
              </a:rPr>
              <a:t>Formazione </a:t>
            </a:r>
            <a:r>
              <a:rPr lang="it" dirty="0"/>
              <a:t>sui rischi potenziali </a:t>
            </a:r>
            <a:r>
              <a:rPr lang="it" dirty="0">
                <a:solidFill>
                  <a:srgbClr val="FF0000"/>
                </a:solidFill>
              </a:rPr>
              <a:t>e gestione delle situazioni incidentali (panico)</a:t>
            </a:r>
          </a:p>
          <a:p>
            <a:pPr marL="514350" indent="-514350">
              <a:buFont typeface="+mj-lt"/>
              <a:buAutoNum type="arabicPeriod"/>
            </a:pPr>
            <a:r>
              <a:rPr lang="it" i="1" dirty="0"/>
              <a:t>Identificazione e valutazione dei principali pericoli</a:t>
            </a:r>
          </a:p>
          <a:p>
            <a:pPr marL="1200150" lvl="1" indent="-514350"/>
            <a:r>
              <a:rPr lang="it-IT" dirty="0"/>
              <a:t>V</a:t>
            </a:r>
            <a:r>
              <a:rPr lang="it" dirty="0"/>
              <a:t>alutazione NaTech effettuata per le </a:t>
            </a:r>
            <a:r>
              <a:rPr lang="it" dirty="0">
                <a:solidFill>
                  <a:srgbClr val="FF0000"/>
                </a:solidFill>
              </a:rPr>
              <a:t>componenti impiantistiche strutturali e non strutturali</a:t>
            </a:r>
          </a:p>
          <a:p>
            <a:pPr marL="514350" indent="-514350">
              <a:buFont typeface="+mj-lt"/>
              <a:buAutoNum type="arabicPeriod"/>
            </a:pPr>
            <a:r>
              <a:rPr lang="it" i="1" dirty="0"/>
              <a:t>Controllo operativo</a:t>
            </a:r>
          </a:p>
          <a:p>
            <a:pPr marL="1200150" lvl="1" indent="-514350"/>
            <a:r>
              <a:rPr lang="it" dirty="0"/>
              <a:t>Individuazione degli </a:t>
            </a:r>
            <a:r>
              <a:rPr lang="it" dirty="0">
                <a:solidFill>
                  <a:srgbClr val="FF0000"/>
                </a:solidFill>
              </a:rPr>
              <a:t>elementi critici e relativi programmi di controllo </a:t>
            </a:r>
            <a:r>
              <a:rPr lang="it" dirty="0"/>
              <a:t>considerando il rischio NaTech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it" i="1" dirty="0"/>
              <a:t>Gestione delle modifiche</a:t>
            </a:r>
          </a:p>
          <a:p>
            <a:pPr marL="1200150" lvl="1" indent="-514350"/>
            <a:r>
              <a:rPr lang="it-IT" dirty="0"/>
              <a:t>V</a:t>
            </a:r>
            <a:r>
              <a:rPr lang="it" dirty="0"/>
              <a:t>alutazione che le modifiche non comportino un </a:t>
            </a:r>
            <a:r>
              <a:rPr lang="it" dirty="0">
                <a:solidFill>
                  <a:srgbClr val="FF0000"/>
                </a:solidFill>
              </a:rPr>
              <a:t>aumento del rischio in caso di evento NaTech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" i="1" dirty="0"/>
              <a:t>Pianificazione delle emergenze</a:t>
            </a:r>
          </a:p>
          <a:p>
            <a:pPr marL="1200150" lvl="1" indent="-514350"/>
            <a:r>
              <a:rPr lang="it" dirty="0">
                <a:solidFill>
                  <a:srgbClr val="FF0000"/>
                </a:solidFill>
              </a:rPr>
              <a:t>Coerenza </a:t>
            </a:r>
            <a:r>
              <a:rPr lang="it" dirty="0"/>
              <a:t>ed efficacia tra i </a:t>
            </a:r>
            <a:r>
              <a:rPr lang="it" dirty="0">
                <a:solidFill>
                  <a:srgbClr val="FF0000"/>
                </a:solidFill>
              </a:rPr>
              <a:t>diversi strumenti di gestione dell'emergenza</a:t>
            </a:r>
            <a:r>
              <a:rPr lang="it" dirty="0"/>
              <a:t>, in caso di evento NaTech, in termini di </a:t>
            </a:r>
            <a:r>
              <a:rPr lang="it" dirty="0">
                <a:solidFill>
                  <a:srgbClr val="FF0000"/>
                </a:solidFill>
              </a:rPr>
              <a:t>mezzi, sistemi, uomini, procedure, istruzioni</a:t>
            </a:r>
          </a:p>
          <a:p>
            <a:pPr marL="514350" indent="-514350">
              <a:buFont typeface="+mj-lt"/>
              <a:buAutoNum type="arabicPeriod"/>
            </a:pPr>
            <a:r>
              <a:rPr lang="it" i="1" dirty="0"/>
              <a:t>Monitoraggio delle prestazioni</a:t>
            </a:r>
          </a:p>
          <a:p>
            <a:pPr marL="1200150" lvl="1" indent="-514350"/>
            <a:r>
              <a:rPr lang="it" dirty="0"/>
              <a:t>Analisi </a:t>
            </a:r>
            <a:r>
              <a:rPr lang="it" dirty="0">
                <a:solidFill>
                  <a:srgbClr val="FF0000"/>
                </a:solidFill>
              </a:rPr>
              <a:t>dell'esperienza operativa </a:t>
            </a:r>
            <a:r>
              <a:rPr lang="it" dirty="0"/>
              <a:t>considerando </a:t>
            </a:r>
            <a:r>
              <a:rPr lang="it" dirty="0">
                <a:solidFill>
                  <a:srgbClr val="FF0000"/>
                </a:solidFill>
              </a:rPr>
              <a:t>gli eventi </a:t>
            </a:r>
            <a:r>
              <a:rPr lang="it" dirty="0"/>
              <a:t>in caso di </a:t>
            </a:r>
            <a:r>
              <a:rPr lang="it" dirty="0">
                <a:solidFill>
                  <a:srgbClr val="FF0000"/>
                </a:solidFill>
              </a:rPr>
              <a:t>NaTech</a:t>
            </a:r>
          </a:p>
          <a:p>
            <a:pPr marL="514350" indent="-514350">
              <a:buFont typeface="+mj-lt"/>
              <a:buAutoNum type="arabicPeriod"/>
            </a:pPr>
            <a:r>
              <a:rPr lang="it" i="1" dirty="0"/>
              <a:t>Controllo e revisione</a:t>
            </a:r>
          </a:p>
          <a:p>
            <a:pPr marL="1200150" lvl="1" indent="-514350"/>
            <a:r>
              <a:rPr lang="it" dirty="0"/>
              <a:t>Attività periodica </a:t>
            </a:r>
            <a:r>
              <a:rPr lang="it" dirty="0">
                <a:solidFill>
                  <a:srgbClr val="FF0000"/>
                </a:solidFill>
              </a:rPr>
              <a:t>di audit di sicurezza considerando anche la possibilità di evento NaTech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8DF97E-6500-DF72-7FAA-2AF329F8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257-EF51-1143-86C6-A9B49B62A14A}" type="slidenum">
              <a:rPr lang="it-IT" smtClean="0"/>
              <a:pPr/>
              <a:t>28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8505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1A8861-039E-376B-B4FF-0BDFE0802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</a:t>
            </a:r>
            <a:r>
              <a:rPr lang="it" dirty="0"/>
              <a:t>li standard tecnici di settore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189357-94F5-1597-2D42-985577BA8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" dirty="0">
                <a:solidFill>
                  <a:srgbClr val="FF0000"/>
                </a:solidFill>
              </a:rPr>
              <a:t>UNI/TS 11816-1:2021 </a:t>
            </a:r>
            <a:r>
              <a:rPr lang="it" dirty="0"/>
              <a:t>“Linee guida per la gestione di </a:t>
            </a:r>
            <a:r>
              <a:rPr lang="it" dirty="0">
                <a:solidFill>
                  <a:srgbClr val="FF0000"/>
                </a:solidFill>
              </a:rPr>
              <a:t>eventi</a:t>
            </a:r>
            <a:r>
              <a:rPr lang="it" dirty="0"/>
              <a:t> </a:t>
            </a:r>
            <a:r>
              <a:rPr lang="it" dirty="0">
                <a:solidFill>
                  <a:srgbClr val="FF0000"/>
                </a:solidFill>
              </a:rPr>
              <a:t>NaTech</a:t>
            </a:r>
            <a:r>
              <a:rPr lang="it" dirty="0"/>
              <a:t> nell'ambito degli </a:t>
            </a:r>
            <a:r>
              <a:rPr lang="it" dirty="0">
                <a:solidFill>
                  <a:srgbClr val="FF0000"/>
                </a:solidFill>
              </a:rPr>
              <a:t>stabilimenti</a:t>
            </a:r>
            <a:r>
              <a:rPr lang="it" dirty="0"/>
              <a:t> con pericolo di incidente rilevante - Parte 1: </a:t>
            </a:r>
            <a:r>
              <a:rPr lang="it" dirty="0">
                <a:solidFill>
                  <a:srgbClr val="FF0000"/>
                </a:solidFill>
              </a:rPr>
              <a:t>Requisiti generali e sisma</a:t>
            </a:r>
            <a:r>
              <a:rPr lang="it" dirty="0"/>
              <a:t>” </a:t>
            </a:r>
            <a:r>
              <a:rPr lang="it" dirty="0">
                <a:solidFill>
                  <a:srgbClr val="FF0000"/>
                </a:solidFill>
              </a:rPr>
              <a:t>integra la UNI 10616:2022 </a:t>
            </a:r>
            <a:r>
              <a:rPr lang="it" dirty="0"/>
              <a:t>(norma tecnica nazionale per la corretta </a:t>
            </a:r>
            <a:r>
              <a:rPr lang="it" dirty="0">
                <a:solidFill>
                  <a:srgbClr val="FF0000"/>
                </a:solidFill>
              </a:rPr>
              <a:t>attuazione del SGS</a:t>
            </a:r>
            <a:r>
              <a:rPr lang="it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" dirty="0"/>
              <a:t>Il TS evidenzia gli aspetti di </a:t>
            </a:r>
            <a:r>
              <a:rPr lang="it" dirty="0">
                <a:solidFill>
                  <a:srgbClr val="FF0000"/>
                </a:solidFill>
              </a:rPr>
              <a:t>interrelazione con l’SGS</a:t>
            </a:r>
            <a:r>
              <a:rPr lang="it" dirty="0"/>
              <a:t>, fornendo </a:t>
            </a:r>
            <a:r>
              <a:rPr lang="it" dirty="0">
                <a:solidFill>
                  <a:srgbClr val="FF0000"/>
                </a:solidFill>
              </a:rPr>
              <a:t>indicazioni metodologiche </a:t>
            </a:r>
            <a:r>
              <a:rPr lang="it" dirty="0"/>
              <a:t>che possano contribuire ad </a:t>
            </a:r>
            <a:r>
              <a:rPr lang="it" dirty="0">
                <a:solidFill>
                  <a:srgbClr val="FF0000"/>
                </a:solidFill>
              </a:rPr>
              <a:t>una migliore attuazione della direttiva Seveso </a:t>
            </a:r>
            <a:r>
              <a:rPr lang="it" dirty="0"/>
              <a:t>in caso di eventi </a:t>
            </a:r>
            <a:r>
              <a:rPr lang="it" dirty="0">
                <a:solidFill>
                  <a:srgbClr val="FF0000"/>
                </a:solidFill>
              </a:rPr>
              <a:t>NaTech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" dirty="0"/>
              <a:t>I contenuti sono presentati secondo lo </a:t>
            </a:r>
            <a:r>
              <a:rPr lang="it" dirty="0">
                <a:solidFill>
                  <a:srgbClr val="FF0000"/>
                </a:solidFill>
              </a:rPr>
              <a:t>schema logico della gestione del rischio </a:t>
            </a:r>
            <a:r>
              <a:rPr lang="it" dirty="0"/>
              <a:t>e comprendono le attività </a:t>
            </a:r>
            <a:r>
              <a:rPr lang="it" dirty="0">
                <a:solidFill>
                  <a:srgbClr val="FF0000"/>
                </a:solidFill>
              </a:rPr>
              <a:t>di previsione, prevenzione, pianificazione, gestione dell'emergenza e ripristino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" i="1" dirty="0"/>
              <a:t>Sono in corso di pubblicazione la Parte 2 (Eventi idrogeologici) e la Parte 3 (Fulmini).</a:t>
            </a:r>
            <a:endParaRPr lang="it-IT" i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6E3448-C088-3AE1-6681-7818B817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BC12-A084-134F-A110-B94253968681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73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it" sz="3600" dirty="0"/>
              <a:t>Programma e temi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spcBef>
                <a:spcPct val="0"/>
              </a:spcBef>
              <a:buFont typeface="+mj-lt"/>
              <a:buAutoNum type="arabicPeriod"/>
            </a:pPr>
            <a:r>
              <a:rPr lang="it-IT" sz="3600" b="1" dirty="0">
                <a:solidFill>
                  <a:srgbClr val="5D192A"/>
                </a:solidFill>
                <a:latin typeface="+mj-lt"/>
                <a:ea typeface="+mj-ea"/>
                <a:cs typeface="+mj-cs"/>
              </a:rPr>
              <a:t>Esperienza storica rilevante</a:t>
            </a:r>
          </a:p>
          <a:p>
            <a:pPr marL="742950" indent="-742950">
              <a:spcBef>
                <a:spcPct val="0"/>
              </a:spcBef>
              <a:buFont typeface="+mj-lt"/>
              <a:buAutoNum type="arabicPeriod"/>
            </a:pPr>
            <a:endParaRPr lang="it" sz="3600" b="1" dirty="0">
              <a:solidFill>
                <a:srgbClr val="5D192A"/>
              </a:solidFill>
              <a:latin typeface="+mj-lt"/>
              <a:ea typeface="+mj-ea"/>
              <a:cs typeface="+mj-cs"/>
            </a:endParaRPr>
          </a:p>
          <a:p>
            <a:pPr marL="742950" indent="-742950">
              <a:spcBef>
                <a:spcPct val="0"/>
              </a:spcBef>
              <a:buFont typeface="+mj-lt"/>
              <a:buAutoNum type="arabicPeriod"/>
            </a:pPr>
            <a:r>
              <a:rPr lang="it" sz="3600" b="1" dirty="0">
                <a:solidFill>
                  <a:srgbClr val="5D192A"/>
                </a:solidFill>
                <a:latin typeface="+mj-lt"/>
                <a:ea typeface="+mj-ea"/>
                <a:cs typeface="+mj-cs"/>
              </a:rPr>
              <a:t>NaTech e prevenzione degli incidenti rilevanti</a:t>
            </a:r>
          </a:p>
          <a:p>
            <a:pPr marL="742950" indent="-742950">
              <a:spcBef>
                <a:spcPct val="0"/>
              </a:spcBef>
              <a:buFont typeface="+mj-lt"/>
              <a:buAutoNum type="arabicPeriod"/>
            </a:pPr>
            <a:endParaRPr lang="it" sz="3600" b="1" dirty="0">
              <a:solidFill>
                <a:srgbClr val="5D192A"/>
              </a:solidFill>
              <a:latin typeface="+mj-lt"/>
              <a:ea typeface="+mj-ea"/>
              <a:cs typeface="+mj-cs"/>
            </a:endParaRPr>
          </a:p>
          <a:p>
            <a:pPr marL="742950" indent="-742950">
              <a:spcBef>
                <a:spcPct val="0"/>
              </a:spcBef>
              <a:buFont typeface="+mj-lt"/>
              <a:buAutoNum type="arabicPeriod"/>
            </a:pPr>
            <a:r>
              <a:rPr lang="it" sz="3600" b="1" dirty="0">
                <a:solidFill>
                  <a:srgbClr val="5D192A"/>
                </a:solidFill>
                <a:latin typeface="+mj-lt"/>
                <a:ea typeface="+mj-ea"/>
                <a:cs typeface="+mj-cs"/>
              </a:rPr>
              <a:t>I pericoli naturali come causa significativa di incidenti industriali</a:t>
            </a:r>
          </a:p>
          <a:p>
            <a:pPr marL="742950" indent="-742950">
              <a:spcBef>
                <a:spcPct val="0"/>
              </a:spcBef>
              <a:buFont typeface="+mj-lt"/>
              <a:buAutoNum type="arabicPeriod"/>
            </a:pPr>
            <a:endParaRPr lang="it" sz="3600" b="1" dirty="0">
              <a:solidFill>
                <a:srgbClr val="5D192A"/>
              </a:solidFill>
              <a:latin typeface="+mj-lt"/>
              <a:ea typeface="+mj-ea"/>
              <a:cs typeface="+mj-cs"/>
            </a:endParaRPr>
          </a:p>
          <a:p>
            <a:pPr marL="742950" indent="-742950">
              <a:spcBef>
                <a:spcPct val="0"/>
              </a:spcBef>
              <a:buFont typeface="+mj-lt"/>
              <a:buAutoNum type="arabicPeriod"/>
            </a:pPr>
            <a:r>
              <a:rPr lang="it-IT" sz="3600" b="1" dirty="0">
                <a:solidFill>
                  <a:srgbClr val="5D192A"/>
                </a:solidFill>
                <a:latin typeface="+mj-lt"/>
                <a:ea typeface="+mj-ea"/>
                <a:cs typeface="+mj-cs"/>
              </a:rPr>
              <a:t>Ricadute sul SGS-PIR: c</a:t>
            </a:r>
            <a:r>
              <a:rPr lang="it" sz="3600" b="1" dirty="0">
                <a:solidFill>
                  <a:srgbClr val="5D192A"/>
                </a:solidFill>
                <a:latin typeface="+mj-lt"/>
                <a:ea typeface="+mj-ea"/>
                <a:cs typeface="+mj-cs"/>
              </a:rPr>
              <a:t>onclusioni e sviluppi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257-EF51-1143-86C6-A9B49B62A14A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5972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9298ED66-50B5-E70E-7278-12D15D622542}"/>
              </a:ext>
            </a:extLst>
          </p:cNvPr>
          <p:cNvSpPr txBox="1">
            <a:spLocks/>
          </p:cNvSpPr>
          <p:nvPr/>
        </p:nvSpPr>
        <p:spPr>
          <a:xfrm>
            <a:off x="6096000" y="1863692"/>
            <a:ext cx="5419469" cy="13620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  <a:p>
            <a:pPr algn="ctr"/>
            <a:r>
              <a:rPr lang="it-IT" dirty="0"/>
              <a:t>Grazie per l’attenzione!</a:t>
            </a: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EB62FE65-45FA-D502-CA92-208986C18AB7}"/>
              </a:ext>
            </a:extLst>
          </p:cNvPr>
          <p:cNvSpPr txBox="1">
            <a:spLocks/>
          </p:cNvSpPr>
          <p:nvPr/>
        </p:nvSpPr>
        <p:spPr>
          <a:xfrm>
            <a:off x="77440" y="4246491"/>
            <a:ext cx="5892434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 err="1">
                <a:solidFill>
                  <a:schemeClr val="bg1"/>
                </a:solidFill>
              </a:rPr>
              <a:t>Domande</a:t>
            </a:r>
            <a:r>
              <a:rPr lang="it-IT" i="1" dirty="0">
                <a:solidFill>
                  <a:schemeClr val="bg1"/>
                </a:solidFill>
              </a:rPr>
              <a:t>…???...</a:t>
            </a:r>
          </a:p>
          <a:p>
            <a:pPr marL="0" indent="0" algn="ctr">
              <a:buNone/>
            </a:pPr>
            <a:endParaRPr lang="it-IT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t-IT" i="1" dirty="0">
                <a:solidFill>
                  <a:schemeClr val="bg1"/>
                </a:solidFill>
              </a:rPr>
              <a:t>romualdo.marrazzo@isprambiente.it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9CE04B5-392A-26BE-E85D-57F736B49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32" y="1512459"/>
            <a:ext cx="4132805" cy="232470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284F9C7-0E32-4EA3-66D3-F7D1F70F7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021" y="3426187"/>
            <a:ext cx="4724400" cy="3171825"/>
          </a:xfrm>
          <a:prstGeom prst="rect">
            <a:avLst/>
          </a:prstGeom>
        </p:spPr>
      </p:pic>
      <p:pic>
        <p:nvPicPr>
          <p:cNvPr id="2" name="Picture 4" descr="AIAS on the Road">
            <a:extLst>
              <a:ext uri="{FF2B5EF4-FFF2-40B4-BE49-F238E27FC236}">
                <a16:creationId xmlns:a16="http://schemas.microsoft.com/office/drawing/2014/main" id="{ADA1184F-2729-CC01-040D-1EE57B180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83" y="261208"/>
            <a:ext cx="1696667" cy="70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52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17566A-D5CD-1C6A-EAB2-4F7C01A87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600" dirty="0"/>
              <a:t>1. Esperienza storica rilevante</a:t>
            </a:r>
          </a:p>
        </p:txBody>
      </p:sp>
      <p:pic>
        <p:nvPicPr>
          <p:cNvPr id="3" name="Picture 4" descr="AIAS on the Road">
            <a:extLst>
              <a:ext uri="{FF2B5EF4-FFF2-40B4-BE49-F238E27FC236}">
                <a16:creationId xmlns:a16="http://schemas.microsoft.com/office/drawing/2014/main" id="{B8C040EE-14BB-9129-12E3-1B31D1ED4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83" y="261208"/>
            <a:ext cx="1696667" cy="70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60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8E01A2-6E8A-CB1A-2F67-D6D1E76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dirty="0"/>
              <a:t>Alcuni eventi </a:t>
            </a:r>
            <a:r>
              <a:rPr lang="it" dirty="0" err="1"/>
              <a:t>recenti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D8BB79-3A6C-C7D0-F209-B8F8E922B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3868"/>
            <a:ext cx="5257800" cy="3719210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Grave incidente</a:t>
            </a:r>
            <a:r>
              <a:rPr lang="it" dirty="0">
                <a:solidFill>
                  <a:srgbClr val="FF0000"/>
                </a:solidFill>
              </a:rPr>
              <a:t> NaTech </a:t>
            </a:r>
            <a:r>
              <a:rPr lang="it" dirty="0"/>
              <a:t>innescato da un </a:t>
            </a:r>
            <a:r>
              <a:rPr lang="it" dirty="0">
                <a:solidFill>
                  <a:srgbClr val="FF0000"/>
                </a:solidFill>
              </a:rPr>
              <a:t>fulmine </a:t>
            </a:r>
            <a:r>
              <a:rPr lang="it" dirty="0"/>
              <a:t>avvenuto in un terminale di </a:t>
            </a:r>
            <a:r>
              <a:rPr lang="it" dirty="0">
                <a:solidFill>
                  <a:srgbClr val="FF0000"/>
                </a:solidFill>
              </a:rPr>
              <a:t>stoccaggio petrolifero </a:t>
            </a:r>
            <a:r>
              <a:rPr lang="it" dirty="0"/>
              <a:t>nella baia di Matanzas, a </a:t>
            </a:r>
            <a:r>
              <a:rPr lang="it" dirty="0">
                <a:solidFill>
                  <a:srgbClr val="FF0000"/>
                </a:solidFill>
              </a:rPr>
              <a:t>Cuba</a:t>
            </a:r>
            <a:r>
              <a:rPr lang="it" dirty="0"/>
              <a:t> (6/08/22)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N</a:t>
            </a:r>
            <a:r>
              <a:rPr lang="it" dirty="0">
                <a:solidFill>
                  <a:srgbClr val="FF0000"/>
                </a:solidFill>
              </a:rPr>
              <a:t>on </a:t>
            </a:r>
            <a:r>
              <a:rPr lang="it" dirty="0"/>
              <a:t>è necessario un </a:t>
            </a:r>
            <a:r>
              <a:rPr lang="it" dirty="0">
                <a:solidFill>
                  <a:srgbClr val="FF0000"/>
                </a:solidFill>
              </a:rPr>
              <a:t>grande terremoto, una tempesta o uno tsunami </a:t>
            </a:r>
            <a:r>
              <a:rPr lang="it" dirty="0"/>
              <a:t>per innescare un grave incidente industriale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" dirty="0">
                <a:solidFill>
                  <a:srgbClr val="FF0000"/>
                </a:solidFill>
              </a:rPr>
              <a:t>Effetto domino </a:t>
            </a:r>
            <a:r>
              <a:rPr lang="it" dirty="0"/>
              <a:t>coinvolgente 4 serbatoi da 300.000 barili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" dirty="0"/>
              <a:t>16</a:t>
            </a:r>
            <a:r>
              <a:rPr lang="it" dirty="0">
                <a:solidFill>
                  <a:srgbClr val="FF0000"/>
                </a:solidFill>
              </a:rPr>
              <a:t> morti</a:t>
            </a:r>
            <a:r>
              <a:rPr lang="it" dirty="0"/>
              <a:t>, 125 </a:t>
            </a:r>
            <a:r>
              <a:rPr lang="it" dirty="0">
                <a:solidFill>
                  <a:srgbClr val="FF0000"/>
                </a:solidFill>
              </a:rPr>
              <a:t>feriti</a:t>
            </a:r>
          </a:p>
          <a:p>
            <a:r>
              <a:rPr lang="it" dirty="0">
                <a:hlinkClick r:id="rId2"/>
              </a:rPr>
              <a:t>https://www.facebook.com/watch/?v=800798041270836</a:t>
            </a:r>
            <a:r>
              <a:rPr lang="it" dirty="0"/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D47DB26-8510-58D8-632F-A316317A50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7" t="30666" r="51583" b="23704"/>
          <a:stretch/>
        </p:blipFill>
        <p:spPr>
          <a:xfrm>
            <a:off x="6597278" y="1786997"/>
            <a:ext cx="4756522" cy="27589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F78EA2-6812-09C3-89F1-83AD2E14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BC12-A084-134F-A110-B94253968681}" type="slidenum">
              <a:rPr lang="it-IT" smtClean="0"/>
              <a:t>5</a:t>
            </a:fld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6DE7ACBE-475A-BFFD-08A8-F6D46C575AB4}"/>
              </a:ext>
            </a:extLst>
          </p:cNvPr>
          <p:cNvSpPr/>
          <p:nvPr/>
        </p:nvSpPr>
        <p:spPr>
          <a:xfrm>
            <a:off x="7693644" y="6274306"/>
            <a:ext cx="1747520" cy="478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14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8E01A2-6E8A-CB1A-2F67-D6D1E76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dirty="0"/>
              <a:t>Alcuni eventi </a:t>
            </a:r>
            <a:r>
              <a:rPr lang="it" dirty="0" err="1"/>
              <a:t>recenti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D8BB79-3A6C-C7D0-F209-B8F8E922B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6916"/>
            <a:ext cx="5257800" cy="4543773"/>
          </a:xfrm>
        </p:spPr>
        <p:txBody>
          <a:bodyPr/>
          <a:lstStyle/>
          <a:p>
            <a:r>
              <a:rPr lang="it" dirty="0">
                <a:solidFill>
                  <a:srgbClr val="FF0000"/>
                </a:solidFill>
              </a:rPr>
              <a:t>Un serbatoio </a:t>
            </a:r>
            <a:r>
              <a:rPr lang="it" dirty="0"/>
              <a:t>con tetto galleggiante per il petrolio </a:t>
            </a:r>
            <a:r>
              <a:rPr lang="it" dirty="0">
                <a:solidFill>
                  <a:srgbClr val="FF0000"/>
                </a:solidFill>
              </a:rPr>
              <a:t>greggio</a:t>
            </a:r>
            <a:r>
              <a:rPr lang="it" dirty="0"/>
              <a:t> è andato in fiamme dopo </a:t>
            </a:r>
            <a:r>
              <a:rPr lang="it" dirty="0">
                <a:solidFill>
                  <a:srgbClr val="FF0000"/>
                </a:solidFill>
              </a:rPr>
              <a:t>un fulmine </a:t>
            </a:r>
            <a:r>
              <a:rPr lang="it" dirty="0"/>
              <a:t>a Cabimas, </a:t>
            </a:r>
            <a:r>
              <a:rPr lang="it" dirty="0">
                <a:solidFill>
                  <a:srgbClr val="FF0000"/>
                </a:solidFill>
              </a:rPr>
              <a:t>Venezuela</a:t>
            </a:r>
            <a:r>
              <a:rPr lang="it" dirty="0"/>
              <a:t> (14/5/23)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E</a:t>
            </a:r>
            <a:r>
              <a:rPr lang="it" dirty="0"/>
              <a:t>venti NaTech si verificano con una </a:t>
            </a:r>
            <a:r>
              <a:rPr lang="it" dirty="0">
                <a:solidFill>
                  <a:srgbClr val="FF0000"/>
                </a:solidFill>
              </a:rPr>
              <a:t>frequenza maggiore </a:t>
            </a:r>
            <a:r>
              <a:rPr lang="it" dirty="0"/>
              <a:t>a causa della elevata </a:t>
            </a:r>
            <a:r>
              <a:rPr lang="it" dirty="0">
                <a:solidFill>
                  <a:srgbClr val="FF0000"/>
                </a:solidFill>
              </a:rPr>
              <a:t>fulminazione</a:t>
            </a:r>
            <a:r>
              <a:rPr lang="it" dirty="0"/>
              <a:t> durante </a:t>
            </a:r>
            <a:r>
              <a:rPr lang="it" dirty="0">
                <a:solidFill>
                  <a:srgbClr val="FF0000"/>
                </a:solidFill>
              </a:rPr>
              <a:t>le giornate estive</a:t>
            </a:r>
          </a:p>
          <a:p>
            <a:r>
              <a:rPr lang="it" dirty="0">
                <a:hlinkClick r:id="rId3"/>
              </a:rPr>
              <a:t>https://www.linkedin.com/feed/update/urn:li:activity:7063531904913805312/</a:t>
            </a:r>
            <a:r>
              <a:rPr lang="it" dirty="0"/>
              <a:t>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6BB9058-AAE5-1920-9B7A-F71E4C863F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50" t="30222" r="56000" b="10519"/>
          <a:stretch/>
        </p:blipFill>
        <p:spPr>
          <a:xfrm>
            <a:off x="7484110" y="976917"/>
            <a:ext cx="3683000" cy="39924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FD4DEF14-44FD-1537-25E1-AFCFEED5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BC12-A084-134F-A110-B94253968681}" type="slidenum">
              <a:rPr lang="it-IT" smtClean="0"/>
              <a:t>6</a:t>
            </a:fld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80B810B6-639A-C375-DB27-D03CCF496DAD}"/>
              </a:ext>
            </a:extLst>
          </p:cNvPr>
          <p:cNvSpPr/>
          <p:nvPr/>
        </p:nvSpPr>
        <p:spPr>
          <a:xfrm>
            <a:off x="7693644" y="6274306"/>
            <a:ext cx="1747520" cy="478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005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8E01A2-6E8A-CB1A-2F67-D6D1E76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dirty="0"/>
              <a:t>Alcuni eventi </a:t>
            </a:r>
            <a:r>
              <a:rPr lang="it" dirty="0" err="1"/>
              <a:t>recenti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D8BB79-3A6C-C7D0-F209-B8F8E922B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7914"/>
            <a:ext cx="5257800" cy="3719210"/>
          </a:xfrm>
        </p:spPr>
        <p:txBody>
          <a:bodyPr/>
          <a:lstStyle/>
          <a:p>
            <a:r>
              <a:rPr lang="it" dirty="0"/>
              <a:t>Un </a:t>
            </a:r>
            <a:r>
              <a:rPr lang="it" dirty="0">
                <a:solidFill>
                  <a:srgbClr val="FF0000"/>
                </a:solidFill>
              </a:rPr>
              <a:t>parco serbatoi </a:t>
            </a:r>
            <a:r>
              <a:rPr lang="it" dirty="0"/>
              <a:t>è stato colpito da un </a:t>
            </a:r>
            <a:r>
              <a:rPr lang="it" dirty="0">
                <a:solidFill>
                  <a:srgbClr val="FF0000"/>
                </a:solidFill>
              </a:rPr>
              <a:t>fulmine </a:t>
            </a:r>
            <a:r>
              <a:rPr lang="it" dirty="0"/>
              <a:t>vicino a Lake Charles, </a:t>
            </a:r>
            <a:r>
              <a:rPr lang="it" dirty="0">
                <a:solidFill>
                  <a:srgbClr val="FF0000"/>
                </a:solidFill>
              </a:rPr>
              <a:t>LA</a:t>
            </a:r>
            <a:r>
              <a:rPr lang="it" dirty="0"/>
              <a:t> (Calcasieu Refining)</a:t>
            </a:r>
          </a:p>
          <a:p>
            <a:pPr lvl="1"/>
            <a:r>
              <a:rPr lang="it" dirty="0"/>
              <a:t>Provocati </a:t>
            </a:r>
            <a:r>
              <a:rPr lang="it" dirty="0">
                <a:solidFill>
                  <a:srgbClr val="FF0000"/>
                </a:solidFill>
              </a:rPr>
              <a:t>un'esplosione e un grave incendio</a:t>
            </a:r>
            <a:r>
              <a:rPr lang="it" dirty="0"/>
              <a:t>. Il serbatoio conteneva 46.000 barili di </a:t>
            </a:r>
            <a:r>
              <a:rPr lang="it" dirty="0">
                <a:solidFill>
                  <a:srgbClr val="FF0000"/>
                </a:solidFill>
              </a:rPr>
              <a:t>nafta</a:t>
            </a:r>
            <a:r>
              <a:rPr lang="it" dirty="0"/>
              <a:t> (06/03/23)</a:t>
            </a:r>
          </a:p>
          <a:p>
            <a:pPr lvl="1"/>
            <a:r>
              <a:rPr lang="it-IT" dirty="0"/>
              <a:t>O</a:t>
            </a:r>
            <a:r>
              <a:rPr lang="it" dirty="0"/>
              <a:t>rdine di </a:t>
            </a:r>
            <a:r>
              <a:rPr lang="it" dirty="0">
                <a:solidFill>
                  <a:srgbClr val="FF0000"/>
                </a:solidFill>
              </a:rPr>
              <a:t>evacuazione e di messa in sicurezza </a:t>
            </a:r>
            <a:r>
              <a:rPr lang="it" dirty="0"/>
              <a:t>entro un raggio di </a:t>
            </a:r>
            <a:r>
              <a:rPr lang="it" dirty="0">
                <a:solidFill>
                  <a:srgbClr val="FF0000"/>
                </a:solidFill>
              </a:rPr>
              <a:t>1,5 e 3 miglia </a:t>
            </a:r>
            <a:r>
              <a:rPr lang="it" dirty="0"/>
              <a:t>dalla struttura</a:t>
            </a:r>
          </a:p>
          <a:p>
            <a:r>
              <a:rPr lang="it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https://www.linkedin.com/feed/update/urn:li:activity:7071906079068098560/</a:t>
            </a:r>
            <a:r>
              <a:rPr lang="it" dirty="0"/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31BC41D-73F8-EDCC-FB9F-0D1073D5D0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83" t="27691" r="37166" b="13333"/>
          <a:stretch/>
        </p:blipFill>
        <p:spPr>
          <a:xfrm>
            <a:off x="7334250" y="1540732"/>
            <a:ext cx="3832860" cy="38240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FFD60C3F-6668-0529-9F41-064E7519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BC12-A084-134F-A110-B94253968681}" type="slidenum">
              <a:rPr lang="it-IT" smtClean="0"/>
              <a:t>7</a:t>
            </a:fld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0BEF5C57-F5C7-0784-3410-FA366CC5EA21}"/>
              </a:ext>
            </a:extLst>
          </p:cNvPr>
          <p:cNvSpPr/>
          <p:nvPr/>
        </p:nvSpPr>
        <p:spPr>
          <a:xfrm>
            <a:off x="7693644" y="6274306"/>
            <a:ext cx="1747520" cy="478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99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8E01A2-6E8A-CB1A-2F67-D6D1E76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" dirty="0"/>
              <a:t>Alcuni eventi </a:t>
            </a:r>
            <a:r>
              <a:rPr lang="it" dirty="0" err="1"/>
              <a:t>recenti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D8BB79-3A6C-C7D0-F209-B8F8E922B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41562"/>
            <a:ext cx="5768341" cy="3719210"/>
          </a:xfrm>
        </p:spPr>
        <p:txBody>
          <a:bodyPr/>
          <a:lstStyle/>
          <a:p>
            <a:r>
              <a:rPr lang="it" dirty="0"/>
              <a:t>Un </a:t>
            </a:r>
            <a:r>
              <a:rPr lang="it" dirty="0">
                <a:solidFill>
                  <a:srgbClr val="FF0000"/>
                </a:solidFill>
              </a:rPr>
              <a:t>fulmine</a:t>
            </a:r>
            <a:r>
              <a:rPr lang="it" dirty="0"/>
              <a:t> ha causato </a:t>
            </a:r>
            <a:r>
              <a:rPr lang="it" dirty="0">
                <a:solidFill>
                  <a:srgbClr val="FF0000"/>
                </a:solidFill>
              </a:rPr>
              <a:t>un'esplosione di gas</a:t>
            </a:r>
            <a:r>
              <a:rPr lang="it" dirty="0"/>
              <a:t> nella centrale elettrica di Severn Trent Green vicino a Oxford (</a:t>
            </a:r>
            <a:r>
              <a:rPr lang="it" dirty="0">
                <a:solidFill>
                  <a:srgbClr val="FF0000"/>
                </a:solidFill>
              </a:rPr>
              <a:t>Regno Unito</a:t>
            </a:r>
            <a:r>
              <a:rPr lang="it" dirty="0"/>
              <a:t>) – impianto di </a:t>
            </a:r>
            <a:r>
              <a:rPr lang="it" dirty="0">
                <a:solidFill>
                  <a:srgbClr val="FF0000"/>
                </a:solidFill>
              </a:rPr>
              <a:t>riciclaggio dei rifiuti </a:t>
            </a:r>
            <a:r>
              <a:rPr lang="it" dirty="0"/>
              <a:t>alimentari (23/02/23)</a:t>
            </a:r>
          </a:p>
          <a:p>
            <a:pPr lvl="1"/>
            <a:r>
              <a:rPr lang="it" dirty="0">
                <a:solidFill>
                  <a:srgbClr val="FF0000"/>
                </a:solidFill>
              </a:rPr>
              <a:t>Esplosione di un serbatoio</a:t>
            </a:r>
            <a:r>
              <a:rPr lang="it" dirty="0"/>
              <a:t>, dove i rifiuti alimentari si trasformano in </a:t>
            </a:r>
            <a:r>
              <a:rPr lang="it" dirty="0">
                <a:solidFill>
                  <a:srgbClr val="FF0000"/>
                </a:solidFill>
              </a:rPr>
              <a:t>biogas</a:t>
            </a:r>
          </a:p>
          <a:p>
            <a:pPr lvl="1"/>
            <a:r>
              <a:rPr lang="it" dirty="0"/>
              <a:t>L'incendio ha </a:t>
            </a:r>
            <a:r>
              <a:rPr lang="it" dirty="0">
                <a:solidFill>
                  <a:srgbClr val="FF0000"/>
                </a:solidFill>
              </a:rPr>
              <a:t>danneggiato tre dei cinque serbatoi</a:t>
            </a:r>
            <a:r>
              <a:rPr lang="it" dirty="0"/>
              <a:t> del sito (coperture in plastica “completamente distrutte”)</a:t>
            </a:r>
          </a:p>
          <a:p>
            <a:pPr lvl="1"/>
            <a:r>
              <a:rPr lang="it-IT" dirty="0"/>
              <a:t>I</a:t>
            </a:r>
            <a:r>
              <a:rPr lang="it" dirty="0"/>
              <a:t>ntervento di </a:t>
            </a:r>
            <a:r>
              <a:rPr lang="it" dirty="0">
                <a:solidFill>
                  <a:srgbClr val="FF0000"/>
                </a:solidFill>
              </a:rPr>
              <a:t>sei mezzi dei vigili del fuoco, 40 vigili del fuoco</a:t>
            </a:r>
            <a:r>
              <a:rPr lang="it" dirty="0"/>
              <a:t>, polizia e quattro ambulanze, </a:t>
            </a:r>
            <a:r>
              <a:rPr lang="it" dirty="0">
                <a:solidFill>
                  <a:srgbClr val="FF0000"/>
                </a:solidFill>
              </a:rPr>
              <a:t>chiusura della A40</a:t>
            </a:r>
          </a:p>
        </p:txBody>
      </p:sp>
      <p:pic>
        <p:nvPicPr>
          <p:cNvPr id="1028" name="Picture 4" descr="Image of the fire">
            <a:extLst>
              <a:ext uri="{FF2B5EF4-FFF2-40B4-BE49-F238E27FC236}">
                <a16:creationId xmlns:a16="http://schemas.microsoft.com/office/drawing/2014/main" id="{424A8282-B335-9278-8F2E-22EEFB30A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78" y="1691641"/>
            <a:ext cx="4328160" cy="24345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E908B4-58AC-0BC6-2435-621A4993F72A}"/>
              </a:ext>
            </a:extLst>
          </p:cNvPr>
          <p:cNvSpPr txBox="1"/>
          <p:nvPr/>
        </p:nvSpPr>
        <p:spPr>
          <a:xfrm>
            <a:off x="7043142" y="4471623"/>
            <a:ext cx="44668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2100" dirty="0">
                <a:solidFill>
                  <a:srgbClr val="264368"/>
                </a:solidFill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https://www.bbc.com/news/uk-england-oxfordshire-66990100.amp</a:t>
            </a:r>
            <a:r>
              <a:rPr lang="it" sz="2100" dirty="0">
                <a:solidFill>
                  <a:srgbClr val="264368"/>
                </a:solidFill>
                <a:latin typeface="-apple-system"/>
              </a:rPr>
              <a:t>  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2428D0-C519-43D5-A5E4-EA4248DD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BC12-A084-134F-A110-B9425396868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06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ACD74-ECD5-0B15-9D13-76666CFC1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879479-7E03-3F81-8720-D7C8779640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2</a:t>
            </a:r>
            <a:r>
              <a:rPr lang="it-IT" sz="3600" dirty="0"/>
              <a:t>. </a:t>
            </a:r>
            <a:r>
              <a:rPr lang="it-IT" sz="3600" dirty="0" err="1"/>
              <a:t>NaTech</a:t>
            </a:r>
            <a:r>
              <a:rPr lang="it-IT" sz="3600" dirty="0"/>
              <a:t> e prevenzione degli incidenti rilevanti</a:t>
            </a:r>
          </a:p>
        </p:txBody>
      </p:sp>
      <p:pic>
        <p:nvPicPr>
          <p:cNvPr id="3" name="Picture 4" descr="AIAS on the Road">
            <a:extLst>
              <a:ext uri="{FF2B5EF4-FFF2-40B4-BE49-F238E27FC236}">
                <a16:creationId xmlns:a16="http://schemas.microsoft.com/office/drawing/2014/main" id="{B2A48BFE-C193-2F9A-885D-5AD4F7F16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83" y="261208"/>
            <a:ext cx="1696667" cy="70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5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ISPRA_2022" id="{2DC80445-B78E-8B4F-BA30-7051C624567E}" vid="{25D1CA8B-9E19-0346-BB73-1C3F31F795A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A1ED8915BD9148B4D48DD59FC47141" ma:contentTypeVersion="11" ma:contentTypeDescription="Creare un nuovo documento." ma:contentTypeScope="" ma:versionID="563ec4b702c196408b8b332339ab37c0">
  <xsd:schema xmlns:xsd="http://www.w3.org/2001/XMLSchema" xmlns:xs="http://www.w3.org/2001/XMLSchema" xmlns:p="http://schemas.microsoft.com/office/2006/metadata/properties" xmlns:ns3="09d96ebf-1dd9-475c-a4fe-84648837a5ae" targetNamespace="http://schemas.microsoft.com/office/2006/metadata/properties" ma:root="true" ma:fieldsID="d5b560155ad1846a6d4eb5a982ee3b3b" ns3:_="">
    <xsd:import namespace="09d96ebf-1dd9-475c-a4fe-84648837a5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d96ebf-1dd9-475c-a4fe-84648837a5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E0B503-610F-471A-942C-C684F2390E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8483A9-8FD0-47C4-AE26-0B1C263A7C48}">
  <ds:schemaRefs>
    <ds:schemaRef ds:uri="09d96ebf-1dd9-475c-a4fe-84648837a5a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A57415A-4584-4F23-A897-33C160901D7A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09d96ebf-1dd9-475c-a4fe-84648837a5ae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ISPRA_2022</Template>
  <TotalTime>742</TotalTime>
  <Words>2747</Words>
  <Application>Microsoft Office PowerPoint</Application>
  <PresentationFormat>Widescreen</PresentationFormat>
  <Paragraphs>243</Paragraphs>
  <Slides>30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8" baseType="lpstr">
      <vt:lpstr>Wingdings</vt:lpstr>
      <vt:lpstr>Verdana</vt:lpstr>
      <vt:lpstr>-apple-system</vt:lpstr>
      <vt:lpstr>Symbol</vt:lpstr>
      <vt:lpstr>Arial</vt:lpstr>
      <vt:lpstr>Calibri</vt:lpstr>
      <vt:lpstr>Calibri Light</vt:lpstr>
      <vt:lpstr>Tema di Office</vt:lpstr>
      <vt:lpstr>NaTech e prevenzione degli incidenti rilevanti. Ricadute sul Sistema di Gestione della Sicurezza secondo il D.Lgs. 105/2015</vt:lpstr>
      <vt:lpstr>Il ruolo di ISPRA nel controllo dei rischi industriali</vt:lpstr>
      <vt:lpstr>Programma e temi</vt:lpstr>
      <vt:lpstr>1. Esperienza storica rilevante</vt:lpstr>
      <vt:lpstr>Alcuni eventi recenti</vt:lpstr>
      <vt:lpstr>Alcuni eventi recenti</vt:lpstr>
      <vt:lpstr>Alcuni eventi recenti</vt:lpstr>
      <vt:lpstr>Alcuni eventi recenti</vt:lpstr>
      <vt:lpstr>2. NaTech e prevenzione degli incidenti rilevanti</vt:lpstr>
      <vt:lpstr>NaTech e la direttiva Seveso</vt:lpstr>
      <vt:lpstr>Eventi geofisici, alluvioni, temperature estreme</vt:lpstr>
      <vt:lpstr>Cause ed impatti di eventi estremi</vt:lpstr>
      <vt:lpstr>3. I pericoli naturali come causa significativa di incidenti industriali</vt:lpstr>
      <vt:lpstr>Incidenti vs. Eventi naturali estremi</vt:lpstr>
      <vt:lpstr>Vulnerabilità ai rischi naturali</vt:lpstr>
      <vt:lpstr>Inondazioni</vt:lpstr>
      <vt:lpstr>Incidenti industriali a seguito di alluvioni</vt:lpstr>
      <vt:lpstr>Lezioni apprese e buone pratiche</vt:lpstr>
      <vt:lpstr>Lezioni apprese e buone pratiche</vt:lpstr>
      <vt:lpstr>Fulminazioni</vt:lpstr>
      <vt:lpstr>Incidenti industriali a seguito di fulmini</vt:lpstr>
      <vt:lpstr>Incendi che coinvolgono i serbatoi di stoccaggio</vt:lpstr>
      <vt:lpstr>Principali pericoli causati dai fulmini</vt:lpstr>
      <vt:lpstr>Misure di protezione per le apparecchiature</vt:lpstr>
      <vt:lpstr>4. Ricadute sul SGS-PIR: conclusioni e sviluppi </vt:lpstr>
      <vt:lpstr>NaTech e ricadute tecnico-gestionali: esperienza operativa</vt:lpstr>
      <vt:lpstr>Le attività istituzionali in ambito NaTech</vt:lpstr>
      <vt:lpstr>Elementi del SGS-PIR e il rischio NaTech</vt:lpstr>
      <vt:lpstr>Gli standard tecnici di settore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  su due righe</dc:title>
  <dc:creator>Attanasio Alessandra</dc:creator>
  <cp:lastModifiedBy>Marrazzo Romualdo</cp:lastModifiedBy>
  <cp:revision>2</cp:revision>
  <cp:lastPrinted>2022-09-15T19:48:48Z</cp:lastPrinted>
  <dcterms:created xsi:type="dcterms:W3CDTF">2022-05-24T15:23:00Z</dcterms:created>
  <dcterms:modified xsi:type="dcterms:W3CDTF">2026-06-10T12:21:42Z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0x01010041A1ED8915BD9148B4D48DD59FC47141</vt:lpwstr>
  </property>
</Properties>
</file>